
<file path=[Content_Types].xml><?xml version="1.0" encoding="utf-8"?>
<Types xmlns="http://schemas.openxmlformats.org/package/2006/content-types">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21388388" cy="30275213"/>
  <p:notesSz cx="6794500" cy="9906000"/>
  <p:defaultTextStyle>
    <a:defPPr>
      <a:defRPr lang="en-US"/>
    </a:defPPr>
    <a:lvl1pPr algn="l" defTabSz="1404938" rtl="0" fontAlgn="base">
      <a:spcBef>
        <a:spcPct val="0"/>
      </a:spcBef>
      <a:spcAft>
        <a:spcPct val="0"/>
      </a:spcAft>
      <a:defRPr kern="1200">
        <a:solidFill>
          <a:schemeClr val="tx1"/>
        </a:solidFill>
        <a:latin typeface="Arial" charset="0"/>
        <a:ea typeface="ＭＳ Ｐゴシック" pitchFamily="-65" charset="-128"/>
        <a:cs typeface="+mn-cs"/>
      </a:defRPr>
    </a:lvl1pPr>
    <a:lvl2pPr marL="1404938" indent="-758825" algn="l" defTabSz="1404938" rtl="0" fontAlgn="base">
      <a:spcBef>
        <a:spcPct val="0"/>
      </a:spcBef>
      <a:spcAft>
        <a:spcPct val="0"/>
      </a:spcAft>
      <a:defRPr kern="1200">
        <a:solidFill>
          <a:schemeClr val="tx1"/>
        </a:solidFill>
        <a:latin typeface="Arial" charset="0"/>
        <a:ea typeface="ＭＳ Ｐゴシック" pitchFamily="-65" charset="-128"/>
        <a:cs typeface="+mn-cs"/>
      </a:defRPr>
    </a:lvl2pPr>
    <a:lvl3pPr marL="2811463" indent="-1517650" algn="l" defTabSz="1404938" rtl="0" fontAlgn="base">
      <a:spcBef>
        <a:spcPct val="0"/>
      </a:spcBef>
      <a:spcAft>
        <a:spcPct val="0"/>
      </a:spcAft>
      <a:defRPr kern="1200">
        <a:solidFill>
          <a:schemeClr val="tx1"/>
        </a:solidFill>
        <a:latin typeface="Arial" charset="0"/>
        <a:ea typeface="ＭＳ Ｐゴシック" pitchFamily="-65" charset="-128"/>
        <a:cs typeface="+mn-cs"/>
      </a:defRPr>
    </a:lvl3pPr>
    <a:lvl4pPr marL="4222750" indent="-2281238" algn="l" defTabSz="1404938" rtl="0" fontAlgn="base">
      <a:spcBef>
        <a:spcPct val="0"/>
      </a:spcBef>
      <a:spcAft>
        <a:spcPct val="0"/>
      </a:spcAft>
      <a:defRPr kern="1200">
        <a:solidFill>
          <a:schemeClr val="tx1"/>
        </a:solidFill>
        <a:latin typeface="Arial" charset="0"/>
        <a:ea typeface="ＭＳ Ｐゴシック" pitchFamily="-65" charset="-128"/>
        <a:cs typeface="+mn-cs"/>
      </a:defRPr>
    </a:lvl4pPr>
    <a:lvl5pPr marL="5629275" indent="-3041650" algn="l" defTabSz="1404938"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66"/>
    <a:srgbClr val="04BF9D"/>
    <a:srgbClr val="2461AA"/>
    <a:srgbClr val="009C98"/>
    <a:srgbClr val="298F50"/>
    <a:srgbClr val="FFCCAA"/>
    <a:srgbClr val="0C257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457" autoAdjust="0"/>
    <p:restoredTop sz="99278" autoAdjust="0"/>
  </p:normalViewPr>
  <p:slideViewPr>
    <p:cSldViewPr snapToObjects="1">
      <p:cViewPr>
        <p:scale>
          <a:sx n="100" d="100"/>
          <a:sy n="100" d="100"/>
        </p:scale>
        <p:origin x="-72" y="13554"/>
      </p:cViewPr>
      <p:guideLst>
        <p:guide orient="horz" pos="9535"/>
        <p:guide pos="6736"/>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813" cy="495300"/>
          </a:xfrm>
          <a:prstGeom prst="rect">
            <a:avLst/>
          </a:prstGeom>
        </p:spPr>
        <p:txBody>
          <a:bodyPr vert="horz" lIns="91440" tIns="45720" rIns="91440" bIns="45720" rtlCol="0"/>
          <a:lstStyle>
            <a:lvl1pPr algn="l">
              <a:defRPr sz="1200"/>
            </a:lvl1pPr>
          </a:lstStyle>
          <a:p>
            <a:pPr>
              <a:defRPr/>
            </a:pPr>
            <a:endParaRPr lang="en-GB"/>
          </a:p>
        </p:txBody>
      </p:sp>
      <p:sp>
        <p:nvSpPr>
          <p:cNvPr id="3" name="Date Placeholder 2"/>
          <p:cNvSpPr>
            <a:spLocks noGrp="1"/>
          </p:cNvSpPr>
          <p:nvPr>
            <p:ph type="dt" idx="1"/>
          </p:nvPr>
        </p:nvSpPr>
        <p:spPr>
          <a:xfrm>
            <a:off x="3848100" y="0"/>
            <a:ext cx="2944813" cy="495300"/>
          </a:xfrm>
          <a:prstGeom prst="rect">
            <a:avLst/>
          </a:prstGeom>
        </p:spPr>
        <p:txBody>
          <a:bodyPr vert="horz" lIns="91440" tIns="45720" rIns="91440" bIns="45720" rtlCol="0"/>
          <a:lstStyle>
            <a:lvl1pPr algn="r">
              <a:defRPr sz="1200"/>
            </a:lvl1pPr>
          </a:lstStyle>
          <a:p>
            <a:pPr>
              <a:defRPr/>
            </a:pPr>
            <a:fld id="{56904DF3-E827-4C19-8EBD-BE37E170EA03}" type="datetimeFigureOut">
              <a:rPr lang="en-GB"/>
              <a:pPr>
                <a:defRPr/>
              </a:pPr>
              <a:t>13/02/2016</a:t>
            </a:fld>
            <a:endParaRPr lang="en-GB"/>
          </a:p>
        </p:txBody>
      </p:sp>
      <p:sp>
        <p:nvSpPr>
          <p:cNvPr id="4" name="Slide Image Placeholder 3"/>
          <p:cNvSpPr>
            <a:spLocks noGrp="1" noRot="1" noChangeAspect="1"/>
          </p:cNvSpPr>
          <p:nvPr>
            <p:ph type="sldImg" idx="2"/>
          </p:nvPr>
        </p:nvSpPr>
        <p:spPr>
          <a:xfrm>
            <a:off x="2085975" y="742950"/>
            <a:ext cx="2622550" cy="371475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79450" y="4705350"/>
            <a:ext cx="5435600" cy="44577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9409113"/>
            <a:ext cx="2944813" cy="495300"/>
          </a:xfrm>
          <a:prstGeom prst="rect">
            <a:avLst/>
          </a:prstGeom>
        </p:spPr>
        <p:txBody>
          <a:bodyPr vert="horz" lIns="91440" tIns="45720" rIns="91440" bIns="45720" rtlCol="0" anchor="b"/>
          <a:lstStyle>
            <a:lvl1pPr algn="l">
              <a:defRPr sz="1200"/>
            </a:lvl1pPr>
          </a:lstStyle>
          <a:p>
            <a:pPr>
              <a:defRPr/>
            </a:pPr>
            <a:endParaRPr lang="en-GB"/>
          </a:p>
        </p:txBody>
      </p:sp>
      <p:sp>
        <p:nvSpPr>
          <p:cNvPr id="7" name="Slide Number Placeholder 6"/>
          <p:cNvSpPr>
            <a:spLocks noGrp="1"/>
          </p:cNvSpPr>
          <p:nvPr>
            <p:ph type="sldNum" sz="quarter" idx="5"/>
          </p:nvPr>
        </p:nvSpPr>
        <p:spPr>
          <a:xfrm>
            <a:off x="3848100" y="9409113"/>
            <a:ext cx="2944813" cy="495300"/>
          </a:xfrm>
          <a:prstGeom prst="rect">
            <a:avLst/>
          </a:prstGeom>
        </p:spPr>
        <p:txBody>
          <a:bodyPr vert="horz" lIns="91440" tIns="45720" rIns="91440" bIns="45720" rtlCol="0" anchor="b"/>
          <a:lstStyle>
            <a:lvl1pPr algn="r">
              <a:defRPr sz="1200"/>
            </a:lvl1pPr>
          </a:lstStyle>
          <a:p>
            <a:pPr>
              <a:defRPr/>
            </a:pPr>
            <a:fld id="{0804896B-BB74-4DFF-B91E-B163D0B17DD0}"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p:spPr>
      </p:sp>
      <p:sp>
        <p:nvSpPr>
          <p:cNvPr id="40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dirty="0" smtClean="0"/>
          </a:p>
        </p:txBody>
      </p:sp>
      <p:sp>
        <p:nvSpPr>
          <p:cNvPr id="41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EF93333-700C-41F2-B45A-6158C8FDD0DD}" type="slidenum">
              <a:rPr lang="en-GB" smtClean="0"/>
              <a:pPr/>
              <a:t>1</a:t>
            </a:fld>
            <a:endParaRPr lang="en-GB"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4135" y="9404950"/>
            <a:ext cx="18180131" cy="6489547"/>
          </a:xfrm>
        </p:spPr>
        <p:txBody>
          <a:bodyPr/>
          <a:lstStyle/>
          <a:p>
            <a:r>
              <a:rPr lang="en-GB" smtClean="0"/>
              <a:t>Click to edit Master title style</a:t>
            </a:r>
            <a:endParaRPr lang="en-US"/>
          </a:p>
        </p:txBody>
      </p:sp>
      <p:sp>
        <p:nvSpPr>
          <p:cNvPr id="3" name="Subtitle 2"/>
          <p:cNvSpPr>
            <a:spLocks noGrp="1"/>
          </p:cNvSpPr>
          <p:nvPr>
            <p:ph type="subTitle" idx="1"/>
          </p:nvPr>
        </p:nvSpPr>
        <p:spPr>
          <a:xfrm>
            <a:off x="3208264" y="17155956"/>
            <a:ext cx="14971873" cy="7736997"/>
          </a:xfrm>
        </p:spPr>
        <p:txBody>
          <a:bodyPr/>
          <a:lstStyle>
            <a:lvl1pPr marL="0" indent="0" algn="ctr">
              <a:buNone/>
              <a:defRPr>
                <a:solidFill>
                  <a:schemeClr val="tx1">
                    <a:tint val="75000"/>
                  </a:schemeClr>
                </a:solidFill>
              </a:defRPr>
            </a:lvl1pPr>
            <a:lvl2pPr marL="1408362" indent="0" algn="ctr">
              <a:buNone/>
              <a:defRPr>
                <a:solidFill>
                  <a:schemeClr val="tx1">
                    <a:tint val="75000"/>
                  </a:schemeClr>
                </a:solidFill>
              </a:defRPr>
            </a:lvl2pPr>
            <a:lvl3pPr marL="2816722" indent="0" algn="ctr">
              <a:buNone/>
              <a:defRPr>
                <a:solidFill>
                  <a:schemeClr val="tx1">
                    <a:tint val="75000"/>
                  </a:schemeClr>
                </a:solidFill>
              </a:defRPr>
            </a:lvl3pPr>
            <a:lvl4pPr marL="4225087" indent="0" algn="ctr">
              <a:buNone/>
              <a:defRPr>
                <a:solidFill>
                  <a:schemeClr val="tx1">
                    <a:tint val="75000"/>
                  </a:schemeClr>
                </a:solidFill>
              </a:defRPr>
            </a:lvl4pPr>
            <a:lvl5pPr marL="5633447" indent="0" algn="ctr">
              <a:buNone/>
              <a:defRPr>
                <a:solidFill>
                  <a:schemeClr val="tx1">
                    <a:tint val="75000"/>
                  </a:schemeClr>
                </a:solidFill>
              </a:defRPr>
            </a:lvl5pPr>
            <a:lvl6pPr marL="7041807" indent="0" algn="ctr">
              <a:buNone/>
              <a:defRPr>
                <a:solidFill>
                  <a:schemeClr val="tx1">
                    <a:tint val="75000"/>
                  </a:schemeClr>
                </a:solidFill>
              </a:defRPr>
            </a:lvl6pPr>
            <a:lvl7pPr marL="8450170" indent="0" algn="ctr">
              <a:buNone/>
              <a:defRPr>
                <a:solidFill>
                  <a:schemeClr val="tx1">
                    <a:tint val="75000"/>
                  </a:schemeClr>
                </a:solidFill>
              </a:defRPr>
            </a:lvl7pPr>
            <a:lvl8pPr marL="9858531" indent="0" algn="ctr">
              <a:buNone/>
              <a:defRPr>
                <a:solidFill>
                  <a:schemeClr val="tx1">
                    <a:tint val="75000"/>
                  </a:schemeClr>
                </a:solidFill>
              </a:defRPr>
            </a:lvl8pPr>
            <a:lvl9pPr marL="11266891"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E3AE3319-FD0F-4561-B190-BDE446E9CA85}" type="datetime1">
              <a:rPr lang="en-US"/>
              <a:pPr>
                <a:defRPr/>
              </a:pPr>
              <a:t>2/13/2016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A8BA67A-747B-4A49-AE20-C2601CD5AAE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1353A23-3E44-4990-9D9C-1D667ACC6451}" type="datetime1">
              <a:rPr lang="en-US"/>
              <a:pPr>
                <a:defRPr/>
              </a:pPr>
              <a:t>2/13/2016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0B437B7-2D0B-4662-913B-E90B890CF80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29939" y="1752045"/>
            <a:ext cx="3609292" cy="3731139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802065" y="1752045"/>
            <a:ext cx="10471400" cy="3731139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42C129E-0B65-4AD5-BD94-AB64C103AF22}" type="datetime1">
              <a:rPr lang="en-US"/>
              <a:pPr>
                <a:defRPr/>
              </a:pPr>
              <a:t>2/13/2016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09D77E4-D65E-4A2D-9D4B-7127F3EDE714}"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39C5098-5735-4AEA-8811-094F768BF594}" type="datetime1">
              <a:rPr lang="en-US"/>
              <a:pPr>
                <a:defRPr/>
              </a:pPr>
              <a:t>2/13/2016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96F30DC-4AE4-4947-A2E2-2DD27BB811DE}"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89542" y="19454630"/>
            <a:ext cx="18180131" cy="6012996"/>
          </a:xfrm>
        </p:spPr>
        <p:txBody>
          <a:bodyPr anchor="t"/>
          <a:lstStyle>
            <a:lvl1pPr algn="l">
              <a:defRPr sz="12500" b="1" cap="all"/>
            </a:lvl1pPr>
          </a:lstStyle>
          <a:p>
            <a:r>
              <a:rPr lang="en-GB" smtClean="0"/>
              <a:t>Click to edit Master title style</a:t>
            </a:r>
            <a:endParaRPr lang="en-US"/>
          </a:p>
        </p:txBody>
      </p:sp>
      <p:sp>
        <p:nvSpPr>
          <p:cNvPr id="3" name="Text Placeholder 2"/>
          <p:cNvSpPr>
            <a:spLocks noGrp="1"/>
          </p:cNvSpPr>
          <p:nvPr>
            <p:ph type="body" idx="1"/>
          </p:nvPr>
        </p:nvSpPr>
        <p:spPr>
          <a:xfrm>
            <a:off x="1689542" y="12831935"/>
            <a:ext cx="18180131" cy="6622702"/>
          </a:xfrm>
        </p:spPr>
        <p:txBody>
          <a:bodyPr anchor="b"/>
          <a:lstStyle>
            <a:lvl1pPr marL="0" indent="0">
              <a:buNone/>
              <a:defRPr sz="6200">
                <a:solidFill>
                  <a:schemeClr val="tx1">
                    <a:tint val="75000"/>
                  </a:schemeClr>
                </a:solidFill>
              </a:defRPr>
            </a:lvl1pPr>
            <a:lvl2pPr marL="1408362" indent="0">
              <a:buNone/>
              <a:defRPr sz="5700">
                <a:solidFill>
                  <a:schemeClr val="tx1">
                    <a:tint val="75000"/>
                  </a:schemeClr>
                </a:solidFill>
              </a:defRPr>
            </a:lvl2pPr>
            <a:lvl3pPr marL="2816722" indent="0">
              <a:buNone/>
              <a:defRPr sz="4800">
                <a:solidFill>
                  <a:schemeClr val="tx1">
                    <a:tint val="75000"/>
                  </a:schemeClr>
                </a:solidFill>
              </a:defRPr>
            </a:lvl3pPr>
            <a:lvl4pPr marL="4225087" indent="0">
              <a:buNone/>
              <a:defRPr sz="4200">
                <a:solidFill>
                  <a:schemeClr val="tx1">
                    <a:tint val="75000"/>
                  </a:schemeClr>
                </a:solidFill>
              </a:defRPr>
            </a:lvl4pPr>
            <a:lvl5pPr marL="5633447" indent="0">
              <a:buNone/>
              <a:defRPr sz="4200">
                <a:solidFill>
                  <a:schemeClr val="tx1">
                    <a:tint val="75000"/>
                  </a:schemeClr>
                </a:solidFill>
              </a:defRPr>
            </a:lvl5pPr>
            <a:lvl6pPr marL="7041807" indent="0">
              <a:buNone/>
              <a:defRPr sz="4200">
                <a:solidFill>
                  <a:schemeClr val="tx1">
                    <a:tint val="75000"/>
                  </a:schemeClr>
                </a:solidFill>
              </a:defRPr>
            </a:lvl6pPr>
            <a:lvl7pPr marL="8450170" indent="0">
              <a:buNone/>
              <a:defRPr sz="4200">
                <a:solidFill>
                  <a:schemeClr val="tx1">
                    <a:tint val="75000"/>
                  </a:schemeClr>
                </a:solidFill>
              </a:defRPr>
            </a:lvl7pPr>
            <a:lvl8pPr marL="9858531" indent="0">
              <a:buNone/>
              <a:defRPr sz="4200">
                <a:solidFill>
                  <a:schemeClr val="tx1">
                    <a:tint val="75000"/>
                  </a:schemeClr>
                </a:solidFill>
              </a:defRPr>
            </a:lvl8pPr>
            <a:lvl9pPr marL="11266891" indent="0">
              <a:buNone/>
              <a:defRPr sz="42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A8560E1-8B8D-400A-AD3D-31ACDDAADBC5}" type="datetime1">
              <a:rPr lang="en-US"/>
              <a:pPr>
                <a:defRPr/>
              </a:pPr>
              <a:t>2/13/2016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59DB010-E6BF-4B78-AC8C-92ADF769D48C}"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802066" y="10203875"/>
            <a:ext cx="7040343" cy="28859565"/>
          </a:xfrm>
        </p:spPr>
        <p:txBody>
          <a:bodyPr/>
          <a:lstStyle>
            <a:lvl1pPr>
              <a:defRPr sz="8200"/>
            </a:lvl1pPr>
            <a:lvl2pPr>
              <a:defRPr sz="7400"/>
            </a:lvl2pPr>
            <a:lvl3pPr>
              <a:defRPr sz="6200"/>
            </a:lvl3pPr>
            <a:lvl4pPr>
              <a:defRPr sz="5700"/>
            </a:lvl4pPr>
            <a:lvl5pPr>
              <a:defRPr sz="5700"/>
            </a:lvl5pPr>
            <a:lvl6pPr>
              <a:defRPr sz="5700"/>
            </a:lvl6pPr>
            <a:lvl7pPr>
              <a:defRPr sz="5700"/>
            </a:lvl7pPr>
            <a:lvl8pPr>
              <a:defRPr sz="5700"/>
            </a:lvl8pPr>
            <a:lvl9pPr>
              <a:defRPr sz="57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8198888" y="10203875"/>
            <a:ext cx="7040343" cy="28859565"/>
          </a:xfrm>
        </p:spPr>
        <p:txBody>
          <a:bodyPr/>
          <a:lstStyle>
            <a:lvl1pPr>
              <a:defRPr sz="8200"/>
            </a:lvl1pPr>
            <a:lvl2pPr>
              <a:defRPr sz="7400"/>
            </a:lvl2pPr>
            <a:lvl3pPr>
              <a:defRPr sz="6200"/>
            </a:lvl3pPr>
            <a:lvl4pPr>
              <a:defRPr sz="5700"/>
            </a:lvl4pPr>
            <a:lvl5pPr>
              <a:defRPr sz="5700"/>
            </a:lvl5pPr>
            <a:lvl6pPr>
              <a:defRPr sz="5700"/>
            </a:lvl6pPr>
            <a:lvl7pPr>
              <a:defRPr sz="5700"/>
            </a:lvl7pPr>
            <a:lvl8pPr>
              <a:defRPr sz="5700"/>
            </a:lvl8pPr>
            <a:lvl9pPr>
              <a:defRPr sz="57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FB1F84B-8562-49FF-9010-066E8F128562}" type="datetime1">
              <a:rPr lang="en-US"/>
              <a:pPr>
                <a:defRPr/>
              </a:pPr>
              <a:t>2/13/2016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BC0B97B-F58D-4B53-9D26-4E792C0430AD}"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69422" y="1212413"/>
            <a:ext cx="19249548" cy="504587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1069425" y="6776890"/>
            <a:ext cx="9450252" cy="2824283"/>
          </a:xfrm>
        </p:spPr>
        <p:txBody>
          <a:bodyPr anchor="b"/>
          <a:lstStyle>
            <a:lvl1pPr marL="0" indent="0">
              <a:buNone/>
              <a:defRPr sz="7400" b="1"/>
            </a:lvl1pPr>
            <a:lvl2pPr marL="1408362" indent="0">
              <a:buNone/>
              <a:defRPr sz="6200" b="1"/>
            </a:lvl2pPr>
            <a:lvl3pPr marL="2816722" indent="0">
              <a:buNone/>
              <a:defRPr sz="5700" b="1"/>
            </a:lvl3pPr>
            <a:lvl4pPr marL="4225087" indent="0">
              <a:buNone/>
              <a:defRPr sz="4800" b="1"/>
            </a:lvl4pPr>
            <a:lvl5pPr marL="5633447" indent="0">
              <a:buNone/>
              <a:defRPr sz="4800" b="1"/>
            </a:lvl5pPr>
            <a:lvl6pPr marL="7041807" indent="0">
              <a:buNone/>
              <a:defRPr sz="4800" b="1"/>
            </a:lvl6pPr>
            <a:lvl7pPr marL="8450170" indent="0">
              <a:buNone/>
              <a:defRPr sz="4800" b="1"/>
            </a:lvl7pPr>
            <a:lvl8pPr marL="9858531" indent="0">
              <a:buNone/>
              <a:defRPr sz="4800" b="1"/>
            </a:lvl8pPr>
            <a:lvl9pPr marL="11266891" indent="0">
              <a:buNone/>
              <a:defRPr sz="4800" b="1"/>
            </a:lvl9pPr>
          </a:lstStyle>
          <a:p>
            <a:pPr lvl="0"/>
            <a:r>
              <a:rPr lang="en-GB" smtClean="0"/>
              <a:t>Click to edit Master text styles</a:t>
            </a:r>
          </a:p>
        </p:txBody>
      </p:sp>
      <p:sp>
        <p:nvSpPr>
          <p:cNvPr id="4" name="Content Placeholder 3"/>
          <p:cNvSpPr>
            <a:spLocks noGrp="1"/>
          </p:cNvSpPr>
          <p:nvPr>
            <p:ph sz="half" idx="2"/>
          </p:nvPr>
        </p:nvSpPr>
        <p:spPr>
          <a:xfrm>
            <a:off x="1069425" y="9601173"/>
            <a:ext cx="9450252" cy="17443291"/>
          </a:xfrm>
        </p:spPr>
        <p:txBody>
          <a:bodyPr/>
          <a:lstStyle>
            <a:lvl1pPr>
              <a:defRPr sz="7400"/>
            </a:lvl1pPr>
            <a:lvl2pPr>
              <a:defRPr sz="6200"/>
            </a:lvl2pPr>
            <a:lvl3pPr>
              <a:defRPr sz="5700"/>
            </a:lvl3pPr>
            <a:lvl4pPr>
              <a:defRPr sz="4800"/>
            </a:lvl4pPr>
            <a:lvl5pPr>
              <a:defRPr sz="4800"/>
            </a:lvl5pPr>
            <a:lvl6pPr>
              <a:defRPr sz="4800"/>
            </a:lvl6pPr>
            <a:lvl7pPr>
              <a:defRPr sz="4800"/>
            </a:lvl7pPr>
            <a:lvl8pPr>
              <a:defRPr sz="4800"/>
            </a:lvl8pPr>
            <a:lvl9pPr>
              <a:defRPr sz="4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10865009" y="6776890"/>
            <a:ext cx="9453962" cy="2824283"/>
          </a:xfrm>
        </p:spPr>
        <p:txBody>
          <a:bodyPr anchor="b"/>
          <a:lstStyle>
            <a:lvl1pPr marL="0" indent="0">
              <a:buNone/>
              <a:defRPr sz="7400" b="1"/>
            </a:lvl1pPr>
            <a:lvl2pPr marL="1408362" indent="0">
              <a:buNone/>
              <a:defRPr sz="6200" b="1"/>
            </a:lvl2pPr>
            <a:lvl3pPr marL="2816722" indent="0">
              <a:buNone/>
              <a:defRPr sz="5700" b="1"/>
            </a:lvl3pPr>
            <a:lvl4pPr marL="4225087" indent="0">
              <a:buNone/>
              <a:defRPr sz="4800" b="1"/>
            </a:lvl4pPr>
            <a:lvl5pPr marL="5633447" indent="0">
              <a:buNone/>
              <a:defRPr sz="4800" b="1"/>
            </a:lvl5pPr>
            <a:lvl6pPr marL="7041807" indent="0">
              <a:buNone/>
              <a:defRPr sz="4800" b="1"/>
            </a:lvl6pPr>
            <a:lvl7pPr marL="8450170" indent="0">
              <a:buNone/>
              <a:defRPr sz="4800" b="1"/>
            </a:lvl7pPr>
            <a:lvl8pPr marL="9858531" indent="0">
              <a:buNone/>
              <a:defRPr sz="4800" b="1"/>
            </a:lvl8pPr>
            <a:lvl9pPr marL="11266891" indent="0">
              <a:buNone/>
              <a:defRPr sz="4800" b="1"/>
            </a:lvl9pPr>
          </a:lstStyle>
          <a:p>
            <a:pPr lvl="0"/>
            <a:r>
              <a:rPr lang="en-GB" smtClean="0"/>
              <a:t>Click to edit Master text styles</a:t>
            </a:r>
          </a:p>
        </p:txBody>
      </p:sp>
      <p:sp>
        <p:nvSpPr>
          <p:cNvPr id="6" name="Content Placeholder 5"/>
          <p:cNvSpPr>
            <a:spLocks noGrp="1"/>
          </p:cNvSpPr>
          <p:nvPr>
            <p:ph sz="quarter" idx="4"/>
          </p:nvPr>
        </p:nvSpPr>
        <p:spPr>
          <a:xfrm>
            <a:off x="10865009" y="9601173"/>
            <a:ext cx="9453962" cy="17443291"/>
          </a:xfrm>
        </p:spPr>
        <p:txBody>
          <a:bodyPr/>
          <a:lstStyle>
            <a:lvl1pPr>
              <a:defRPr sz="7400"/>
            </a:lvl1pPr>
            <a:lvl2pPr>
              <a:defRPr sz="6200"/>
            </a:lvl2pPr>
            <a:lvl3pPr>
              <a:defRPr sz="5700"/>
            </a:lvl3pPr>
            <a:lvl4pPr>
              <a:defRPr sz="4800"/>
            </a:lvl4pPr>
            <a:lvl5pPr>
              <a:defRPr sz="4800"/>
            </a:lvl5pPr>
            <a:lvl6pPr>
              <a:defRPr sz="4800"/>
            </a:lvl6pPr>
            <a:lvl7pPr>
              <a:defRPr sz="4800"/>
            </a:lvl7pPr>
            <a:lvl8pPr>
              <a:defRPr sz="4800"/>
            </a:lvl8pPr>
            <a:lvl9pPr>
              <a:defRPr sz="4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85E1243-5CFA-4A11-94F2-731107486A0C}" type="datetime1">
              <a:rPr lang="en-US"/>
              <a:pPr>
                <a:defRPr/>
              </a:pPr>
              <a:t>2/13/2016</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B1E58C4-EA11-475A-9A98-90FCAB70F96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E4191B1-BBE8-4751-877E-63F2255C83A4}" type="datetime1">
              <a:rPr lang="en-US"/>
              <a:pPr>
                <a:defRPr/>
              </a:pPr>
              <a:t>2/13/2016</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EBC7912-CE6E-453C-8AD9-20CAD0633042}"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C071127-552F-416D-A2E4-AE6C806532AA}" type="datetime1">
              <a:rPr lang="en-US"/>
              <a:pPr>
                <a:defRPr/>
              </a:pPr>
              <a:t>2/13/2016</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A296DA8D-DDDF-4C84-9F44-B8A70132101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9424" y="1205407"/>
            <a:ext cx="7036634" cy="5129969"/>
          </a:xfrm>
        </p:spPr>
        <p:txBody>
          <a:bodyPr anchor="b"/>
          <a:lstStyle>
            <a:lvl1pPr algn="l">
              <a:defRPr sz="6200" b="1"/>
            </a:lvl1pPr>
          </a:lstStyle>
          <a:p>
            <a:r>
              <a:rPr lang="en-GB" smtClean="0"/>
              <a:t>Click to edit Master title style</a:t>
            </a:r>
            <a:endParaRPr lang="en-US"/>
          </a:p>
        </p:txBody>
      </p:sp>
      <p:sp>
        <p:nvSpPr>
          <p:cNvPr id="3" name="Content Placeholder 2"/>
          <p:cNvSpPr>
            <a:spLocks noGrp="1"/>
          </p:cNvSpPr>
          <p:nvPr>
            <p:ph idx="1"/>
          </p:nvPr>
        </p:nvSpPr>
        <p:spPr>
          <a:xfrm>
            <a:off x="8362269" y="1205409"/>
            <a:ext cx="11956705" cy="25839056"/>
          </a:xfrm>
        </p:spPr>
        <p:txBody>
          <a:bodyPr/>
          <a:lstStyle>
            <a:lvl1pPr>
              <a:defRPr sz="9800"/>
            </a:lvl1pPr>
            <a:lvl2pPr>
              <a:defRPr sz="8200"/>
            </a:lvl2pPr>
            <a:lvl3pPr>
              <a:defRPr sz="7400"/>
            </a:lvl3pPr>
            <a:lvl4pPr>
              <a:defRPr sz="6200"/>
            </a:lvl4pPr>
            <a:lvl5pPr>
              <a:defRPr sz="6200"/>
            </a:lvl5pPr>
            <a:lvl6pPr>
              <a:defRPr sz="6200"/>
            </a:lvl6pPr>
            <a:lvl7pPr>
              <a:defRPr sz="6200"/>
            </a:lvl7pPr>
            <a:lvl8pPr>
              <a:defRPr sz="6200"/>
            </a:lvl8pPr>
            <a:lvl9pPr>
              <a:defRPr sz="62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1069424" y="6335377"/>
            <a:ext cx="7036634" cy="20709086"/>
          </a:xfrm>
        </p:spPr>
        <p:txBody>
          <a:bodyPr/>
          <a:lstStyle>
            <a:lvl1pPr marL="0" indent="0">
              <a:buNone/>
              <a:defRPr sz="4200"/>
            </a:lvl1pPr>
            <a:lvl2pPr marL="1408362" indent="0">
              <a:buNone/>
              <a:defRPr sz="3400"/>
            </a:lvl2pPr>
            <a:lvl3pPr marL="2816722" indent="0">
              <a:buNone/>
              <a:defRPr sz="3400"/>
            </a:lvl3pPr>
            <a:lvl4pPr marL="4225087" indent="0">
              <a:buNone/>
              <a:defRPr sz="2800"/>
            </a:lvl4pPr>
            <a:lvl5pPr marL="5633447" indent="0">
              <a:buNone/>
              <a:defRPr sz="2800"/>
            </a:lvl5pPr>
            <a:lvl6pPr marL="7041807" indent="0">
              <a:buNone/>
              <a:defRPr sz="2800"/>
            </a:lvl6pPr>
            <a:lvl7pPr marL="8450170" indent="0">
              <a:buNone/>
              <a:defRPr sz="2800"/>
            </a:lvl7pPr>
            <a:lvl8pPr marL="9858531" indent="0">
              <a:buNone/>
              <a:defRPr sz="2800"/>
            </a:lvl8pPr>
            <a:lvl9pPr marL="11266891" indent="0">
              <a:buNone/>
              <a:defRPr sz="2800"/>
            </a:lvl9pPr>
          </a:lstStyle>
          <a:p>
            <a:pPr lvl="0"/>
            <a:r>
              <a:rPr lang="en-GB"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2CB5AFA-3DEE-43AD-81AD-9486F63F1BF0}" type="datetime1">
              <a:rPr lang="en-US"/>
              <a:pPr>
                <a:defRPr/>
              </a:pPr>
              <a:t>2/13/2016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FF4B413-C9A5-4698-8239-F1068A8C8AC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2275" y="21192654"/>
            <a:ext cx="12833033" cy="2501912"/>
          </a:xfrm>
        </p:spPr>
        <p:txBody>
          <a:bodyPr anchor="b"/>
          <a:lstStyle>
            <a:lvl1pPr algn="l">
              <a:defRPr sz="6200" b="1"/>
            </a:lvl1pPr>
          </a:lstStyle>
          <a:p>
            <a:r>
              <a:rPr lang="en-GB" smtClean="0"/>
              <a:t>Click to edit Master title style</a:t>
            </a:r>
            <a:endParaRPr lang="en-US"/>
          </a:p>
        </p:txBody>
      </p:sp>
      <p:sp>
        <p:nvSpPr>
          <p:cNvPr id="3" name="Picture Placeholder 2"/>
          <p:cNvSpPr>
            <a:spLocks noGrp="1"/>
          </p:cNvSpPr>
          <p:nvPr>
            <p:ph type="pic" idx="1"/>
          </p:nvPr>
        </p:nvSpPr>
        <p:spPr>
          <a:xfrm>
            <a:off x="4192275" y="2705146"/>
            <a:ext cx="12833033" cy="18165128"/>
          </a:xfrm>
        </p:spPr>
        <p:txBody>
          <a:bodyPr rtlCol="0">
            <a:normAutofit/>
          </a:bodyPr>
          <a:lstStyle>
            <a:lvl1pPr marL="0" indent="0">
              <a:buNone/>
              <a:defRPr sz="9800"/>
            </a:lvl1pPr>
            <a:lvl2pPr marL="1408362" indent="0">
              <a:buNone/>
              <a:defRPr sz="8200"/>
            </a:lvl2pPr>
            <a:lvl3pPr marL="2816722" indent="0">
              <a:buNone/>
              <a:defRPr sz="7400"/>
            </a:lvl3pPr>
            <a:lvl4pPr marL="4225087" indent="0">
              <a:buNone/>
              <a:defRPr sz="6200"/>
            </a:lvl4pPr>
            <a:lvl5pPr marL="5633447" indent="0">
              <a:buNone/>
              <a:defRPr sz="6200"/>
            </a:lvl5pPr>
            <a:lvl6pPr marL="7041807" indent="0">
              <a:buNone/>
              <a:defRPr sz="6200"/>
            </a:lvl6pPr>
            <a:lvl7pPr marL="8450170" indent="0">
              <a:buNone/>
              <a:defRPr sz="6200"/>
            </a:lvl7pPr>
            <a:lvl8pPr marL="9858531" indent="0">
              <a:buNone/>
              <a:defRPr sz="6200"/>
            </a:lvl8pPr>
            <a:lvl9pPr marL="11266891" indent="0">
              <a:buNone/>
              <a:defRPr sz="6200"/>
            </a:lvl9pPr>
          </a:lstStyle>
          <a:p>
            <a:pPr lvl="0"/>
            <a:endParaRPr lang="en-US" noProof="0" smtClean="0"/>
          </a:p>
        </p:txBody>
      </p:sp>
      <p:sp>
        <p:nvSpPr>
          <p:cNvPr id="4" name="Text Placeholder 3"/>
          <p:cNvSpPr>
            <a:spLocks noGrp="1"/>
          </p:cNvSpPr>
          <p:nvPr>
            <p:ph type="body" sz="half" idx="2"/>
          </p:nvPr>
        </p:nvSpPr>
        <p:spPr>
          <a:xfrm>
            <a:off x="4192275" y="23694565"/>
            <a:ext cx="12833033" cy="3553131"/>
          </a:xfrm>
        </p:spPr>
        <p:txBody>
          <a:bodyPr/>
          <a:lstStyle>
            <a:lvl1pPr marL="0" indent="0">
              <a:buNone/>
              <a:defRPr sz="4200"/>
            </a:lvl1pPr>
            <a:lvl2pPr marL="1408362" indent="0">
              <a:buNone/>
              <a:defRPr sz="3400"/>
            </a:lvl2pPr>
            <a:lvl3pPr marL="2816722" indent="0">
              <a:buNone/>
              <a:defRPr sz="3400"/>
            </a:lvl3pPr>
            <a:lvl4pPr marL="4225087" indent="0">
              <a:buNone/>
              <a:defRPr sz="2800"/>
            </a:lvl4pPr>
            <a:lvl5pPr marL="5633447" indent="0">
              <a:buNone/>
              <a:defRPr sz="2800"/>
            </a:lvl5pPr>
            <a:lvl6pPr marL="7041807" indent="0">
              <a:buNone/>
              <a:defRPr sz="2800"/>
            </a:lvl6pPr>
            <a:lvl7pPr marL="8450170" indent="0">
              <a:buNone/>
              <a:defRPr sz="2800"/>
            </a:lvl7pPr>
            <a:lvl8pPr marL="9858531" indent="0">
              <a:buNone/>
              <a:defRPr sz="2800"/>
            </a:lvl8pPr>
            <a:lvl9pPr marL="11266891" indent="0">
              <a:buNone/>
              <a:defRPr sz="2800"/>
            </a:lvl9pPr>
          </a:lstStyle>
          <a:p>
            <a:pPr lvl="0"/>
            <a:r>
              <a:rPr lang="en-GB"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FFEDD4F-23B2-47F1-8E76-5973F28E4321}" type="datetime1">
              <a:rPr lang="en-US"/>
              <a:pPr>
                <a:defRPr/>
              </a:pPr>
              <a:t>2/13/2016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F9E3A9D-AAD4-4B91-89DA-208FE2E8AB15}"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068388" y="1214438"/>
            <a:ext cx="19251612" cy="5045075"/>
          </a:xfrm>
          <a:prstGeom prst="rect">
            <a:avLst/>
          </a:prstGeom>
          <a:noFill/>
          <a:ln w="9525">
            <a:noFill/>
            <a:miter lim="800000"/>
            <a:headEnd/>
            <a:tailEnd/>
          </a:ln>
        </p:spPr>
        <p:txBody>
          <a:bodyPr vert="horz" wrap="square" lIns="281674" tIns="140835" rIns="281674" bIns="140835" numCol="1" anchor="ctr" anchorCtr="0" compatLnSpc="1">
            <a:prstTxWarp prst="textNoShape">
              <a:avLst/>
            </a:prstTxWarp>
          </a:bodyPr>
          <a:lstStyle/>
          <a:p>
            <a:pPr lvl="0"/>
            <a:r>
              <a:rPr lang="en-GB" smtClean="0"/>
              <a:t>Click to edit Master title style</a:t>
            </a:r>
            <a:endParaRPr lang="en-US" smtClean="0"/>
          </a:p>
        </p:txBody>
      </p:sp>
      <p:sp>
        <p:nvSpPr>
          <p:cNvPr id="1027" name="Text Placeholder 2"/>
          <p:cNvSpPr>
            <a:spLocks noGrp="1"/>
          </p:cNvSpPr>
          <p:nvPr>
            <p:ph type="body" idx="1"/>
          </p:nvPr>
        </p:nvSpPr>
        <p:spPr bwMode="auto">
          <a:xfrm>
            <a:off x="1068388" y="7064375"/>
            <a:ext cx="19251612" cy="19977100"/>
          </a:xfrm>
          <a:prstGeom prst="rect">
            <a:avLst/>
          </a:prstGeom>
          <a:noFill/>
          <a:ln w="9525">
            <a:noFill/>
            <a:miter lim="800000"/>
            <a:headEnd/>
            <a:tailEnd/>
          </a:ln>
        </p:spPr>
        <p:txBody>
          <a:bodyPr vert="horz" wrap="square" lIns="281674" tIns="140835" rIns="281674" bIns="140835"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smtClean="0"/>
          </a:p>
        </p:txBody>
      </p:sp>
      <p:sp>
        <p:nvSpPr>
          <p:cNvPr id="4" name="Date Placeholder 3"/>
          <p:cNvSpPr>
            <a:spLocks noGrp="1"/>
          </p:cNvSpPr>
          <p:nvPr>
            <p:ph type="dt" sz="half" idx="2"/>
          </p:nvPr>
        </p:nvSpPr>
        <p:spPr>
          <a:xfrm>
            <a:off x="1068388" y="28062238"/>
            <a:ext cx="4992687" cy="1609725"/>
          </a:xfrm>
          <a:prstGeom prst="rect">
            <a:avLst/>
          </a:prstGeom>
        </p:spPr>
        <p:txBody>
          <a:bodyPr vert="horz" wrap="square" lIns="281674" tIns="140835" rIns="281674" bIns="140835" numCol="1" anchor="ctr" anchorCtr="0" compatLnSpc="1">
            <a:prstTxWarp prst="textNoShape">
              <a:avLst/>
            </a:prstTxWarp>
          </a:bodyPr>
          <a:lstStyle>
            <a:lvl1pPr>
              <a:defRPr sz="3400">
                <a:solidFill>
                  <a:srgbClr val="898989"/>
                </a:solidFill>
                <a:latin typeface="Calibri" pitchFamily="-65" charset="0"/>
              </a:defRPr>
            </a:lvl1pPr>
          </a:lstStyle>
          <a:p>
            <a:pPr>
              <a:defRPr/>
            </a:pPr>
            <a:fld id="{E683F724-D7C0-47A5-A1C4-1EC491BF5918}" type="datetime1">
              <a:rPr lang="en-US"/>
              <a:pPr>
                <a:defRPr/>
              </a:pPr>
              <a:t>2/13/2016</a:t>
            </a:fld>
            <a:endParaRPr lang="en-US"/>
          </a:p>
        </p:txBody>
      </p:sp>
      <p:sp>
        <p:nvSpPr>
          <p:cNvPr id="5" name="Footer Placeholder 4"/>
          <p:cNvSpPr>
            <a:spLocks noGrp="1"/>
          </p:cNvSpPr>
          <p:nvPr>
            <p:ph type="ftr" sz="quarter" idx="3"/>
          </p:nvPr>
        </p:nvSpPr>
        <p:spPr>
          <a:xfrm>
            <a:off x="7308850" y="28062238"/>
            <a:ext cx="6770688" cy="1609725"/>
          </a:xfrm>
          <a:prstGeom prst="rect">
            <a:avLst/>
          </a:prstGeom>
        </p:spPr>
        <p:txBody>
          <a:bodyPr vert="horz" wrap="square" lIns="281674" tIns="140835" rIns="281674" bIns="140835" numCol="1" anchor="ctr" anchorCtr="0" compatLnSpc="1">
            <a:prstTxWarp prst="textNoShape">
              <a:avLst/>
            </a:prstTxWarp>
          </a:bodyPr>
          <a:lstStyle>
            <a:lvl1pPr algn="ctr">
              <a:defRPr sz="3400">
                <a:solidFill>
                  <a:srgbClr val="898989"/>
                </a:solidFill>
                <a:latin typeface="Calibri" pitchFamily="-65" charset="0"/>
              </a:defRPr>
            </a:lvl1pPr>
          </a:lstStyle>
          <a:p>
            <a:pPr>
              <a:defRPr/>
            </a:pPr>
            <a:endParaRPr lang="en-US"/>
          </a:p>
        </p:txBody>
      </p:sp>
      <p:sp>
        <p:nvSpPr>
          <p:cNvPr id="6" name="Slide Number Placeholder 5"/>
          <p:cNvSpPr>
            <a:spLocks noGrp="1"/>
          </p:cNvSpPr>
          <p:nvPr>
            <p:ph type="sldNum" sz="quarter" idx="4"/>
          </p:nvPr>
        </p:nvSpPr>
        <p:spPr>
          <a:xfrm>
            <a:off x="15327313" y="28062238"/>
            <a:ext cx="4992687" cy="1609725"/>
          </a:xfrm>
          <a:prstGeom prst="rect">
            <a:avLst/>
          </a:prstGeom>
        </p:spPr>
        <p:txBody>
          <a:bodyPr vert="horz" wrap="square" lIns="281674" tIns="140835" rIns="281674" bIns="140835" numCol="1" anchor="ctr" anchorCtr="0" compatLnSpc="1">
            <a:prstTxWarp prst="textNoShape">
              <a:avLst/>
            </a:prstTxWarp>
          </a:bodyPr>
          <a:lstStyle>
            <a:lvl1pPr algn="r">
              <a:defRPr sz="3400">
                <a:solidFill>
                  <a:srgbClr val="898989"/>
                </a:solidFill>
                <a:latin typeface="Calibri" pitchFamily="-65" charset="0"/>
              </a:defRPr>
            </a:lvl1pPr>
          </a:lstStyle>
          <a:p>
            <a:pPr>
              <a:defRPr/>
            </a:pPr>
            <a:fld id="{055A96F6-6E10-46F0-9F1D-36AFA51DB75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404938" rtl="0" eaLnBrk="0" fontAlgn="base" hangingPunct="0">
        <a:spcBef>
          <a:spcPct val="0"/>
        </a:spcBef>
        <a:spcAft>
          <a:spcPct val="0"/>
        </a:spcAft>
        <a:defRPr sz="13600" kern="1200">
          <a:solidFill>
            <a:schemeClr val="tx1"/>
          </a:solidFill>
          <a:latin typeface="+mj-lt"/>
          <a:ea typeface="ＭＳ Ｐゴシック" pitchFamily="-65" charset="-128"/>
          <a:cs typeface="ＭＳ Ｐゴシック" pitchFamily="-65" charset="-128"/>
        </a:defRPr>
      </a:lvl1pPr>
      <a:lvl2pPr algn="ctr" defTabSz="1404938" rtl="0" eaLnBrk="0" fontAlgn="base" hangingPunct="0">
        <a:spcBef>
          <a:spcPct val="0"/>
        </a:spcBef>
        <a:spcAft>
          <a:spcPct val="0"/>
        </a:spcAft>
        <a:defRPr sz="13600">
          <a:solidFill>
            <a:schemeClr val="tx1"/>
          </a:solidFill>
          <a:latin typeface="Calibri" pitchFamily="-65" charset="0"/>
          <a:ea typeface="ＭＳ Ｐゴシック" pitchFamily="-65" charset="-128"/>
          <a:cs typeface="ＭＳ Ｐゴシック" pitchFamily="-65" charset="-128"/>
        </a:defRPr>
      </a:lvl2pPr>
      <a:lvl3pPr algn="ctr" defTabSz="1404938" rtl="0" eaLnBrk="0" fontAlgn="base" hangingPunct="0">
        <a:spcBef>
          <a:spcPct val="0"/>
        </a:spcBef>
        <a:spcAft>
          <a:spcPct val="0"/>
        </a:spcAft>
        <a:defRPr sz="13600">
          <a:solidFill>
            <a:schemeClr val="tx1"/>
          </a:solidFill>
          <a:latin typeface="Calibri" pitchFamily="-65" charset="0"/>
          <a:ea typeface="ＭＳ Ｐゴシック" pitchFamily="-65" charset="-128"/>
          <a:cs typeface="ＭＳ Ｐゴシック" pitchFamily="-65" charset="-128"/>
        </a:defRPr>
      </a:lvl3pPr>
      <a:lvl4pPr algn="ctr" defTabSz="1404938" rtl="0" eaLnBrk="0" fontAlgn="base" hangingPunct="0">
        <a:spcBef>
          <a:spcPct val="0"/>
        </a:spcBef>
        <a:spcAft>
          <a:spcPct val="0"/>
        </a:spcAft>
        <a:defRPr sz="13600">
          <a:solidFill>
            <a:schemeClr val="tx1"/>
          </a:solidFill>
          <a:latin typeface="Calibri" pitchFamily="-65" charset="0"/>
          <a:ea typeface="ＭＳ Ｐゴシック" pitchFamily="-65" charset="-128"/>
          <a:cs typeface="ＭＳ Ｐゴシック" pitchFamily="-65" charset="-128"/>
        </a:defRPr>
      </a:lvl4pPr>
      <a:lvl5pPr algn="ctr" defTabSz="1404938" rtl="0" eaLnBrk="0" fontAlgn="base" hangingPunct="0">
        <a:spcBef>
          <a:spcPct val="0"/>
        </a:spcBef>
        <a:spcAft>
          <a:spcPct val="0"/>
        </a:spcAft>
        <a:defRPr sz="13600">
          <a:solidFill>
            <a:schemeClr val="tx1"/>
          </a:solidFill>
          <a:latin typeface="Calibri" pitchFamily="-65" charset="0"/>
          <a:ea typeface="ＭＳ Ｐゴシック" pitchFamily="-65" charset="-128"/>
          <a:cs typeface="ＭＳ Ｐゴシック" pitchFamily="-65" charset="-128"/>
        </a:defRPr>
      </a:lvl5pPr>
      <a:lvl6pPr marL="1408362" algn="ctr" defTabSz="1408362" rtl="0" fontAlgn="base">
        <a:spcBef>
          <a:spcPct val="0"/>
        </a:spcBef>
        <a:spcAft>
          <a:spcPct val="0"/>
        </a:spcAft>
        <a:defRPr sz="13600">
          <a:solidFill>
            <a:schemeClr val="tx1"/>
          </a:solidFill>
          <a:latin typeface="Calibri" pitchFamily="-65" charset="0"/>
          <a:ea typeface="ＭＳ Ｐゴシック" pitchFamily="-65" charset="-128"/>
          <a:cs typeface="ＭＳ Ｐゴシック" pitchFamily="-65" charset="-128"/>
        </a:defRPr>
      </a:lvl6pPr>
      <a:lvl7pPr marL="2816722" algn="ctr" defTabSz="1408362" rtl="0" fontAlgn="base">
        <a:spcBef>
          <a:spcPct val="0"/>
        </a:spcBef>
        <a:spcAft>
          <a:spcPct val="0"/>
        </a:spcAft>
        <a:defRPr sz="13600">
          <a:solidFill>
            <a:schemeClr val="tx1"/>
          </a:solidFill>
          <a:latin typeface="Calibri" pitchFamily="-65" charset="0"/>
          <a:ea typeface="ＭＳ Ｐゴシック" pitchFamily="-65" charset="-128"/>
          <a:cs typeface="ＭＳ Ｐゴシック" pitchFamily="-65" charset="-128"/>
        </a:defRPr>
      </a:lvl7pPr>
      <a:lvl8pPr marL="4225087" algn="ctr" defTabSz="1408362" rtl="0" fontAlgn="base">
        <a:spcBef>
          <a:spcPct val="0"/>
        </a:spcBef>
        <a:spcAft>
          <a:spcPct val="0"/>
        </a:spcAft>
        <a:defRPr sz="13600">
          <a:solidFill>
            <a:schemeClr val="tx1"/>
          </a:solidFill>
          <a:latin typeface="Calibri" pitchFamily="-65" charset="0"/>
          <a:ea typeface="ＭＳ Ｐゴシック" pitchFamily="-65" charset="-128"/>
          <a:cs typeface="ＭＳ Ｐゴシック" pitchFamily="-65" charset="-128"/>
        </a:defRPr>
      </a:lvl8pPr>
      <a:lvl9pPr marL="5633447" algn="ctr" defTabSz="1408362" rtl="0" fontAlgn="base">
        <a:spcBef>
          <a:spcPct val="0"/>
        </a:spcBef>
        <a:spcAft>
          <a:spcPct val="0"/>
        </a:spcAft>
        <a:defRPr sz="13600">
          <a:solidFill>
            <a:schemeClr val="tx1"/>
          </a:solidFill>
          <a:latin typeface="Calibri" pitchFamily="-65" charset="0"/>
          <a:ea typeface="ＭＳ Ｐゴシック" pitchFamily="-65" charset="-128"/>
          <a:cs typeface="ＭＳ Ｐゴシック" pitchFamily="-65" charset="-128"/>
        </a:defRPr>
      </a:lvl9pPr>
    </p:titleStyle>
    <p:bodyStyle>
      <a:lvl1pPr marL="1050925" indent="-1050925" algn="l" defTabSz="1404938" rtl="0" eaLnBrk="0" fontAlgn="base" hangingPunct="0">
        <a:spcBef>
          <a:spcPct val="20000"/>
        </a:spcBef>
        <a:spcAft>
          <a:spcPct val="0"/>
        </a:spcAft>
        <a:buFont typeface="Arial" charset="0"/>
        <a:buChar char="•"/>
        <a:defRPr sz="9800" kern="1200">
          <a:solidFill>
            <a:schemeClr val="tx1"/>
          </a:solidFill>
          <a:latin typeface="+mn-lt"/>
          <a:ea typeface="ＭＳ Ｐゴシック" pitchFamily="-65" charset="-128"/>
          <a:cs typeface="ＭＳ Ｐゴシック" pitchFamily="-65" charset="-128"/>
        </a:defRPr>
      </a:lvl1pPr>
      <a:lvl2pPr marL="2286000" indent="-874713" algn="l" defTabSz="1404938" rtl="0" eaLnBrk="0" fontAlgn="base" hangingPunct="0">
        <a:spcBef>
          <a:spcPct val="20000"/>
        </a:spcBef>
        <a:spcAft>
          <a:spcPct val="0"/>
        </a:spcAft>
        <a:buFont typeface="Arial" charset="0"/>
        <a:buChar char="–"/>
        <a:defRPr sz="8200" kern="1200">
          <a:solidFill>
            <a:schemeClr val="tx1"/>
          </a:solidFill>
          <a:latin typeface="+mn-lt"/>
          <a:ea typeface="ＭＳ Ｐゴシック" pitchFamily="-65" charset="-128"/>
          <a:cs typeface="+mn-cs"/>
        </a:defRPr>
      </a:lvl2pPr>
      <a:lvl3pPr marL="3517900" indent="-700088" algn="l" defTabSz="1404938" rtl="0" eaLnBrk="0" fontAlgn="base" hangingPunct="0">
        <a:spcBef>
          <a:spcPct val="20000"/>
        </a:spcBef>
        <a:spcAft>
          <a:spcPct val="0"/>
        </a:spcAft>
        <a:buFont typeface="Arial" charset="0"/>
        <a:buChar char="•"/>
        <a:defRPr sz="7400" kern="1200">
          <a:solidFill>
            <a:schemeClr val="tx1"/>
          </a:solidFill>
          <a:latin typeface="+mn-lt"/>
          <a:ea typeface="ＭＳ Ｐゴシック" pitchFamily="-65" charset="-128"/>
          <a:cs typeface="+mn-cs"/>
        </a:defRPr>
      </a:lvl3pPr>
      <a:lvl4pPr marL="4924425" indent="-700088" algn="l" defTabSz="1404938" rtl="0" eaLnBrk="0" fontAlgn="base" hangingPunct="0">
        <a:spcBef>
          <a:spcPct val="20000"/>
        </a:spcBef>
        <a:spcAft>
          <a:spcPct val="0"/>
        </a:spcAft>
        <a:buFont typeface="Arial" charset="0"/>
        <a:buChar char="–"/>
        <a:defRPr sz="6200" kern="1200">
          <a:solidFill>
            <a:schemeClr val="tx1"/>
          </a:solidFill>
          <a:latin typeface="+mn-lt"/>
          <a:ea typeface="ＭＳ Ｐゴシック" pitchFamily="-65" charset="-128"/>
          <a:cs typeface="+mn-cs"/>
        </a:defRPr>
      </a:lvl4pPr>
      <a:lvl5pPr marL="6334125" indent="-700088" algn="l" defTabSz="1404938" rtl="0" eaLnBrk="0" fontAlgn="base" hangingPunct="0">
        <a:spcBef>
          <a:spcPct val="20000"/>
        </a:spcBef>
        <a:spcAft>
          <a:spcPct val="0"/>
        </a:spcAft>
        <a:buFont typeface="Arial" charset="0"/>
        <a:buChar char="»"/>
        <a:defRPr sz="6200" kern="1200">
          <a:solidFill>
            <a:schemeClr val="tx1"/>
          </a:solidFill>
          <a:latin typeface="+mn-lt"/>
          <a:ea typeface="ＭＳ Ｐゴシック" pitchFamily="-65" charset="-128"/>
          <a:cs typeface="+mn-cs"/>
        </a:defRPr>
      </a:lvl5pPr>
      <a:lvl6pPr marL="7745990" indent="-704182" algn="l" defTabSz="1408362" rtl="0" eaLnBrk="1" latinLnBrk="0" hangingPunct="1">
        <a:spcBef>
          <a:spcPct val="20000"/>
        </a:spcBef>
        <a:buFont typeface="Arial"/>
        <a:buChar char="•"/>
        <a:defRPr sz="6200" kern="1200">
          <a:solidFill>
            <a:schemeClr val="tx1"/>
          </a:solidFill>
          <a:latin typeface="+mn-lt"/>
          <a:ea typeface="+mn-ea"/>
          <a:cs typeface="+mn-cs"/>
        </a:defRPr>
      </a:lvl6pPr>
      <a:lvl7pPr marL="9154352" indent="-704182" algn="l" defTabSz="1408362" rtl="0" eaLnBrk="1" latinLnBrk="0" hangingPunct="1">
        <a:spcBef>
          <a:spcPct val="20000"/>
        </a:spcBef>
        <a:buFont typeface="Arial"/>
        <a:buChar char="•"/>
        <a:defRPr sz="6200" kern="1200">
          <a:solidFill>
            <a:schemeClr val="tx1"/>
          </a:solidFill>
          <a:latin typeface="+mn-lt"/>
          <a:ea typeface="+mn-ea"/>
          <a:cs typeface="+mn-cs"/>
        </a:defRPr>
      </a:lvl7pPr>
      <a:lvl8pPr marL="10562712" indent="-704182" algn="l" defTabSz="1408362" rtl="0" eaLnBrk="1" latinLnBrk="0" hangingPunct="1">
        <a:spcBef>
          <a:spcPct val="20000"/>
        </a:spcBef>
        <a:buFont typeface="Arial"/>
        <a:buChar char="•"/>
        <a:defRPr sz="6200" kern="1200">
          <a:solidFill>
            <a:schemeClr val="tx1"/>
          </a:solidFill>
          <a:latin typeface="+mn-lt"/>
          <a:ea typeface="+mn-ea"/>
          <a:cs typeface="+mn-cs"/>
        </a:defRPr>
      </a:lvl8pPr>
      <a:lvl9pPr marL="11971073" indent="-704182" algn="l" defTabSz="1408362" rtl="0" eaLnBrk="1" latinLnBrk="0" hangingPunct="1">
        <a:spcBef>
          <a:spcPct val="20000"/>
        </a:spcBef>
        <a:buFont typeface="Arial"/>
        <a:buChar char="•"/>
        <a:defRPr sz="6200" kern="1200">
          <a:solidFill>
            <a:schemeClr val="tx1"/>
          </a:solidFill>
          <a:latin typeface="+mn-lt"/>
          <a:ea typeface="+mn-ea"/>
          <a:cs typeface="+mn-cs"/>
        </a:defRPr>
      </a:lvl9pPr>
    </p:bodyStyle>
    <p:otherStyle>
      <a:defPPr>
        <a:defRPr lang="en-US"/>
      </a:defPPr>
      <a:lvl1pPr marL="0" algn="l" defTabSz="1408362" rtl="0" eaLnBrk="1" latinLnBrk="0" hangingPunct="1">
        <a:defRPr sz="5700" kern="1200">
          <a:solidFill>
            <a:schemeClr val="tx1"/>
          </a:solidFill>
          <a:latin typeface="+mn-lt"/>
          <a:ea typeface="+mn-ea"/>
          <a:cs typeface="+mn-cs"/>
        </a:defRPr>
      </a:lvl1pPr>
      <a:lvl2pPr marL="1408362" algn="l" defTabSz="1408362" rtl="0" eaLnBrk="1" latinLnBrk="0" hangingPunct="1">
        <a:defRPr sz="5700" kern="1200">
          <a:solidFill>
            <a:schemeClr val="tx1"/>
          </a:solidFill>
          <a:latin typeface="+mn-lt"/>
          <a:ea typeface="+mn-ea"/>
          <a:cs typeface="+mn-cs"/>
        </a:defRPr>
      </a:lvl2pPr>
      <a:lvl3pPr marL="2816722" algn="l" defTabSz="1408362" rtl="0" eaLnBrk="1" latinLnBrk="0" hangingPunct="1">
        <a:defRPr sz="5700" kern="1200">
          <a:solidFill>
            <a:schemeClr val="tx1"/>
          </a:solidFill>
          <a:latin typeface="+mn-lt"/>
          <a:ea typeface="+mn-ea"/>
          <a:cs typeface="+mn-cs"/>
        </a:defRPr>
      </a:lvl3pPr>
      <a:lvl4pPr marL="4225087" algn="l" defTabSz="1408362" rtl="0" eaLnBrk="1" latinLnBrk="0" hangingPunct="1">
        <a:defRPr sz="5700" kern="1200">
          <a:solidFill>
            <a:schemeClr val="tx1"/>
          </a:solidFill>
          <a:latin typeface="+mn-lt"/>
          <a:ea typeface="+mn-ea"/>
          <a:cs typeface="+mn-cs"/>
        </a:defRPr>
      </a:lvl4pPr>
      <a:lvl5pPr marL="5633447" algn="l" defTabSz="1408362" rtl="0" eaLnBrk="1" latinLnBrk="0" hangingPunct="1">
        <a:defRPr sz="5700" kern="1200">
          <a:solidFill>
            <a:schemeClr val="tx1"/>
          </a:solidFill>
          <a:latin typeface="+mn-lt"/>
          <a:ea typeface="+mn-ea"/>
          <a:cs typeface="+mn-cs"/>
        </a:defRPr>
      </a:lvl5pPr>
      <a:lvl6pPr marL="7041807" algn="l" defTabSz="1408362" rtl="0" eaLnBrk="1" latinLnBrk="0" hangingPunct="1">
        <a:defRPr sz="5700" kern="1200">
          <a:solidFill>
            <a:schemeClr val="tx1"/>
          </a:solidFill>
          <a:latin typeface="+mn-lt"/>
          <a:ea typeface="+mn-ea"/>
          <a:cs typeface="+mn-cs"/>
        </a:defRPr>
      </a:lvl6pPr>
      <a:lvl7pPr marL="8450170" algn="l" defTabSz="1408362" rtl="0" eaLnBrk="1" latinLnBrk="0" hangingPunct="1">
        <a:defRPr sz="5700" kern="1200">
          <a:solidFill>
            <a:schemeClr val="tx1"/>
          </a:solidFill>
          <a:latin typeface="+mn-lt"/>
          <a:ea typeface="+mn-ea"/>
          <a:cs typeface="+mn-cs"/>
        </a:defRPr>
      </a:lvl7pPr>
      <a:lvl8pPr marL="9858531" algn="l" defTabSz="1408362" rtl="0" eaLnBrk="1" latinLnBrk="0" hangingPunct="1">
        <a:defRPr sz="5700" kern="1200">
          <a:solidFill>
            <a:schemeClr val="tx1"/>
          </a:solidFill>
          <a:latin typeface="+mn-lt"/>
          <a:ea typeface="+mn-ea"/>
          <a:cs typeface="+mn-cs"/>
        </a:defRPr>
      </a:lvl8pPr>
      <a:lvl9pPr marL="11266891" algn="l" defTabSz="1408362" rtl="0" eaLnBrk="1" latinLnBrk="0" hangingPunct="1">
        <a:defRPr sz="5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 name="Picture 306" descr="building3.png"/>
          <p:cNvPicPr>
            <a:picLocks noChangeAspect="1"/>
          </p:cNvPicPr>
          <p:nvPr/>
        </p:nvPicPr>
        <p:blipFill>
          <a:blip r:embed="rId3"/>
          <a:stretch>
            <a:fillRect/>
          </a:stretch>
        </p:blipFill>
        <p:spPr>
          <a:xfrm>
            <a:off x="-19579" y="2047874"/>
            <a:ext cx="21361537" cy="11336400"/>
          </a:xfrm>
          <a:prstGeom prst="rect">
            <a:avLst/>
          </a:prstGeom>
        </p:spPr>
      </p:pic>
      <p:sp>
        <p:nvSpPr>
          <p:cNvPr id="6" name="Rectangle 5"/>
          <p:cNvSpPr/>
          <p:nvPr/>
        </p:nvSpPr>
        <p:spPr>
          <a:xfrm>
            <a:off x="0" y="15875"/>
            <a:ext cx="21388388" cy="2032000"/>
          </a:xfrm>
          <a:prstGeom prst="rect">
            <a:avLst/>
          </a:prstGeom>
          <a:solidFill>
            <a:srgbClr val="2461AA"/>
          </a:solidFill>
          <a:ln>
            <a:solidFill>
              <a:srgbClr val="2461AA"/>
            </a:solidFill>
          </a:ln>
          <a:effectLst/>
        </p:spPr>
        <p:style>
          <a:lnRef idx="1">
            <a:schemeClr val="accent1"/>
          </a:lnRef>
          <a:fillRef idx="3">
            <a:schemeClr val="accent1"/>
          </a:fillRef>
          <a:effectRef idx="2">
            <a:schemeClr val="accent1"/>
          </a:effectRef>
          <a:fontRef idx="minor">
            <a:schemeClr val="lt1"/>
          </a:fontRef>
        </p:style>
        <p:txBody>
          <a:bodyPr lIns="129301" tIns="64651" rIns="129301" bIns="64651" anchor="ctr"/>
          <a:lstStyle>
            <a:defPPr>
              <a:defRPr lang="en-US"/>
            </a:defPPr>
            <a:lvl1pPr algn="l" defTabSz="1989138" rtl="0" fontAlgn="base">
              <a:spcBef>
                <a:spcPct val="0"/>
              </a:spcBef>
              <a:spcAft>
                <a:spcPct val="0"/>
              </a:spcAft>
              <a:defRPr kern="1200">
                <a:solidFill>
                  <a:schemeClr val="lt1"/>
                </a:solidFill>
                <a:latin typeface="+mn-lt"/>
                <a:ea typeface="+mn-ea"/>
                <a:cs typeface="+mn-cs"/>
              </a:defRPr>
            </a:lvl1pPr>
            <a:lvl2pPr marL="1989138" indent="-1073150" algn="l" defTabSz="1989138" rtl="0" fontAlgn="base">
              <a:spcBef>
                <a:spcPct val="0"/>
              </a:spcBef>
              <a:spcAft>
                <a:spcPct val="0"/>
              </a:spcAft>
              <a:defRPr kern="1200">
                <a:solidFill>
                  <a:schemeClr val="lt1"/>
                </a:solidFill>
                <a:latin typeface="+mn-lt"/>
                <a:ea typeface="+mn-ea"/>
                <a:cs typeface="+mn-cs"/>
              </a:defRPr>
            </a:lvl2pPr>
            <a:lvl3pPr marL="3978275" indent="-2147888" algn="l" defTabSz="1989138" rtl="0" fontAlgn="base">
              <a:spcBef>
                <a:spcPct val="0"/>
              </a:spcBef>
              <a:spcAft>
                <a:spcPct val="0"/>
              </a:spcAft>
              <a:defRPr kern="1200">
                <a:solidFill>
                  <a:schemeClr val="lt1"/>
                </a:solidFill>
                <a:latin typeface="+mn-lt"/>
                <a:ea typeface="+mn-ea"/>
                <a:cs typeface="+mn-cs"/>
              </a:defRPr>
            </a:lvl3pPr>
            <a:lvl4pPr marL="5973763" indent="-3227388" algn="l" defTabSz="1989138" rtl="0" fontAlgn="base">
              <a:spcBef>
                <a:spcPct val="0"/>
              </a:spcBef>
              <a:spcAft>
                <a:spcPct val="0"/>
              </a:spcAft>
              <a:defRPr kern="1200">
                <a:solidFill>
                  <a:schemeClr val="lt1"/>
                </a:solidFill>
                <a:latin typeface="+mn-lt"/>
                <a:ea typeface="+mn-ea"/>
                <a:cs typeface="+mn-cs"/>
              </a:defRPr>
            </a:lvl4pPr>
            <a:lvl5pPr marL="7962900" indent="-4302125" algn="l" defTabSz="1989138"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990725">
              <a:defRPr/>
            </a:pPr>
            <a:endParaRPr lang="en-US">
              <a:solidFill>
                <a:srgbClr val="FFFFFF"/>
              </a:solidFill>
              <a:ea typeface="ＭＳ Ｐゴシック" pitchFamily="-65" charset="-128"/>
            </a:endParaRPr>
          </a:p>
        </p:txBody>
      </p:sp>
      <p:sp>
        <p:nvSpPr>
          <p:cNvPr id="84" name="Rectangle 83"/>
          <p:cNvSpPr/>
          <p:nvPr/>
        </p:nvSpPr>
        <p:spPr>
          <a:xfrm>
            <a:off x="0" y="20985163"/>
            <a:ext cx="21388388" cy="7897812"/>
          </a:xfrm>
          <a:prstGeom prst="rect">
            <a:avLst/>
          </a:prstGeom>
          <a:solidFill>
            <a:srgbClr val="009C98"/>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
        <p:nvSpPr>
          <p:cNvPr id="124" name="Freeform 123"/>
          <p:cNvSpPr/>
          <p:nvPr/>
        </p:nvSpPr>
        <p:spPr>
          <a:xfrm>
            <a:off x="0" y="11954345"/>
            <a:ext cx="21388389" cy="9087917"/>
          </a:xfrm>
          <a:custGeom>
            <a:avLst/>
            <a:gdLst>
              <a:gd name="connsiteX0" fmla="*/ 0 w 21388389"/>
              <a:gd name="connsiteY0" fmla="*/ 0 h 7763423"/>
              <a:gd name="connsiteX1" fmla="*/ 21388389 w 21388389"/>
              <a:gd name="connsiteY1" fmla="*/ 0 h 7763423"/>
              <a:gd name="connsiteX2" fmla="*/ 21388389 w 21388389"/>
              <a:gd name="connsiteY2" fmla="*/ 7763423 h 7763423"/>
              <a:gd name="connsiteX3" fmla="*/ 0 w 21388389"/>
              <a:gd name="connsiteY3" fmla="*/ 7763423 h 7763423"/>
              <a:gd name="connsiteX4" fmla="*/ 0 w 21388389"/>
              <a:gd name="connsiteY4" fmla="*/ 0 h 7763423"/>
              <a:gd name="connsiteX0" fmla="*/ 0 w 21388389"/>
              <a:gd name="connsiteY0" fmla="*/ 1324494 h 9087917"/>
              <a:gd name="connsiteX1" fmla="*/ 21388388 w 21388389"/>
              <a:gd name="connsiteY1" fmla="*/ 0 h 9087917"/>
              <a:gd name="connsiteX2" fmla="*/ 21388389 w 21388389"/>
              <a:gd name="connsiteY2" fmla="*/ 9087917 h 9087917"/>
              <a:gd name="connsiteX3" fmla="*/ 0 w 21388389"/>
              <a:gd name="connsiteY3" fmla="*/ 9087917 h 9087917"/>
              <a:gd name="connsiteX4" fmla="*/ 0 w 21388389"/>
              <a:gd name="connsiteY4" fmla="*/ 1324494 h 9087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88389" h="9087917">
                <a:moveTo>
                  <a:pt x="0" y="1324494"/>
                </a:moveTo>
                <a:lnTo>
                  <a:pt x="21388388" y="0"/>
                </a:lnTo>
                <a:cubicBezTo>
                  <a:pt x="21388388" y="3029306"/>
                  <a:pt x="21388389" y="6058611"/>
                  <a:pt x="21388389" y="9087917"/>
                </a:cubicBezTo>
                <a:lnTo>
                  <a:pt x="0" y="9087917"/>
                </a:lnTo>
                <a:lnTo>
                  <a:pt x="0" y="1324494"/>
                </a:lnTo>
                <a:close/>
              </a:path>
            </a:pathLst>
          </a:custGeom>
          <a:solidFill>
            <a:schemeClr val="accent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5" name="Freeform 74"/>
          <p:cNvSpPr/>
          <p:nvPr/>
        </p:nvSpPr>
        <p:spPr>
          <a:xfrm>
            <a:off x="338138" y="21441211"/>
            <a:ext cx="9491662" cy="7046145"/>
          </a:xfrm>
          <a:custGeom>
            <a:avLst/>
            <a:gdLst>
              <a:gd name="connsiteX0" fmla="*/ 0 w 8693936"/>
              <a:gd name="connsiteY0" fmla="*/ 0 h 7256259"/>
              <a:gd name="connsiteX1" fmla="*/ 8693936 w 8693936"/>
              <a:gd name="connsiteY1" fmla="*/ 0 h 7256259"/>
              <a:gd name="connsiteX2" fmla="*/ 8693936 w 8693936"/>
              <a:gd name="connsiteY2" fmla="*/ 7256259 h 7256259"/>
              <a:gd name="connsiteX3" fmla="*/ 0 w 8693936"/>
              <a:gd name="connsiteY3" fmla="*/ 7256259 h 7256259"/>
              <a:gd name="connsiteX4" fmla="*/ 0 w 8693936"/>
              <a:gd name="connsiteY4" fmla="*/ 0 h 7256259"/>
              <a:gd name="connsiteX0" fmla="*/ 0 w 9275173"/>
              <a:gd name="connsiteY0" fmla="*/ 0 h 7318387"/>
              <a:gd name="connsiteX1" fmla="*/ 8693936 w 9275173"/>
              <a:gd name="connsiteY1" fmla="*/ 0 h 7318387"/>
              <a:gd name="connsiteX2" fmla="*/ 9275173 w 9275173"/>
              <a:gd name="connsiteY2" fmla="*/ 7318387 h 7318387"/>
              <a:gd name="connsiteX3" fmla="*/ 0 w 9275173"/>
              <a:gd name="connsiteY3" fmla="*/ 7256259 h 7318387"/>
              <a:gd name="connsiteX4" fmla="*/ 0 w 9275173"/>
              <a:gd name="connsiteY4" fmla="*/ 0 h 731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173" h="7318387">
                <a:moveTo>
                  <a:pt x="0" y="0"/>
                </a:moveTo>
                <a:lnTo>
                  <a:pt x="8693936" y="0"/>
                </a:lnTo>
                <a:lnTo>
                  <a:pt x="9275173" y="7318387"/>
                </a:lnTo>
                <a:lnTo>
                  <a:pt x="0" y="7256259"/>
                </a:lnTo>
                <a:lnTo>
                  <a:pt x="0" y="0"/>
                </a:lnTo>
                <a:close/>
              </a:path>
            </a:pathLst>
          </a:cu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
        <p:nvSpPr>
          <p:cNvPr id="7" name="Rectangle 6"/>
          <p:cNvSpPr/>
          <p:nvPr/>
        </p:nvSpPr>
        <p:spPr>
          <a:xfrm>
            <a:off x="0" y="28811538"/>
            <a:ext cx="21388388" cy="1651000"/>
          </a:xfrm>
          <a:prstGeom prst="rect">
            <a:avLst/>
          </a:prstGeom>
          <a:solidFill>
            <a:srgbClr val="2461AA"/>
          </a:solidFill>
          <a:ln>
            <a:solidFill>
              <a:srgbClr val="2461AA"/>
            </a:solidFill>
          </a:ln>
          <a:effectLst/>
        </p:spPr>
        <p:style>
          <a:lnRef idx="1">
            <a:schemeClr val="accent1"/>
          </a:lnRef>
          <a:fillRef idx="3">
            <a:schemeClr val="accent1"/>
          </a:fillRef>
          <a:effectRef idx="2">
            <a:schemeClr val="accent1"/>
          </a:effectRef>
          <a:fontRef idx="minor">
            <a:schemeClr val="lt1"/>
          </a:fontRef>
        </p:style>
        <p:txBody>
          <a:bodyPr lIns="91411" tIns="45706" rIns="91411" bIns="45706" anchor="ctr"/>
          <a:lstStyle/>
          <a:p>
            <a:pPr algn="ctr" defTabSz="1406525">
              <a:defRPr/>
            </a:pPr>
            <a:endParaRPr lang="en-US" dirty="0">
              <a:solidFill>
                <a:srgbClr val="FFFFFF"/>
              </a:solidFill>
              <a:ea typeface="ＭＳ Ｐゴシック" pitchFamily="-65" charset="-128"/>
            </a:endParaRPr>
          </a:p>
        </p:txBody>
      </p:sp>
      <p:sp>
        <p:nvSpPr>
          <p:cNvPr id="2056" name="TextBox 8"/>
          <p:cNvSpPr txBox="1">
            <a:spLocks noChangeArrowheads="1"/>
          </p:cNvSpPr>
          <p:nvPr/>
        </p:nvSpPr>
        <p:spPr bwMode="auto">
          <a:xfrm>
            <a:off x="-37010" y="25997"/>
            <a:ext cx="21388388" cy="1862137"/>
          </a:xfrm>
          <a:prstGeom prst="rect">
            <a:avLst/>
          </a:prstGeom>
          <a:noFill/>
          <a:ln w="9525">
            <a:noFill/>
            <a:miter lim="800000"/>
            <a:headEnd/>
            <a:tailEnd/>
          </a:ln>
        </p:spPr>
        <p:txBody>
          <a:bodyPr>
            <a:spAutoFit/>
          </a:bodyPr>
          <a:lstStyle/>
          <a:p>
            <a:pPr algn="ctr"/>
            <a:r>
              <a:rPr lang="en-GB" sz="11500" dirty="0">
                <a:solidFill>
                  <a:schemeClr val="bg1"/>
                </a:solidFill>
                <a:cs typeface="Arial" charset="0"/>
              </a:rPr>
              <a:t>Communities in the Clouds</a:t>
            </a:r>
          </a:p>
        </p:txBody>
      </p:sp>
      <p:sp>
        <p:nvSpPr>
          <p:cNvPr id="2" name="TextBox 19"/>
          <p:cNvSpPr txBox="1">
            <a:spLocks noChangeArrowheads="1"/>
          </p:cNvSpPr>
          <p:nvPr/>
        </p:nvSpPr>
        <p:spPr bwMode="auto">
          <a:xfrm>
            <a:off x="214313" y="3073400"/>
            <a:ext cx="10187404" cy="923330"/>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p>
            <a:pPr>
              <a:defRPr/>
            </a:pPr>
            <a:r>
              <a:rPr lang="en-GB" sz="5400" b="1" dirty="0">
                <a:solidFill>
                  <a:srgbClr val="2461AA"/>
                </a:solidFill>
              </a:rPr>
              <a:t>Why </a:t>
            </a:r>
            <a:r>
              <a:rPr lang="en-GB" sz="5400" dirty="0">
                <a:solidFill>
                  <a:srgbClr val="2461AA"/>
                </a:solidFill>
              </a:rPr>
              <a:t>are high-rises </a:t>
            </a:r>
            <a:r>
              <a:rPr lang="en-GB" sz="5400" b="1" dirty="0">
                <a:solidFill>
                  <a:srgbClr val="2461AA"/>
                </a:solidFill>
              </a:rPr>
              <a:t>interesting?</a:t>
            </a:r>
            <a:endParaRPr lang="en-GB" sz="6000" b="1" dirty="0">
              <a:solidFill>
                <a:srgbClr val="2461AA"/>
              </a:solidFill>
            </a:endParaRPr>
          </a:p>
        </p:txBody>
      </p:sp>
      <p:sp>
        <p:nvSpPr>
          <p:cNvPr id="2077" name="TextBox 43"/>
          <p:cNvSpPr txBox="1">
            <a:spLocks noChangeArrowheads="1"/>
          </p:cNvSpPr>
          <p:nvPr/>
        </p:nvSpPr>
        <p:spPr bwMode="auto">
          <a:xfrm>
            <a:off x="1369160" y="24537555"/>
            <a:ext cx="4287838" cy="369887"/>
          </a:xfrm>
          <a:prstGeom prst="rect">
            <a:avLst/>
          </a:prstGeom>
          <a:noFill/>
          <a:ln w="9525">
            <a:noFill/>
            <a:miter lim="800000"/>
            <a:headEnd/>
            <a:tailEnd/>
          </a:ln>
        </p:spPr>
        <p:txBody>
          <a:bodyPr wrap="none">
            <a:spAutoFit/>
          </a:bodyPr>
          <a:lstStyle/>
          <a:p>
            <a:r>
              <a:rPr lang="en-GB" dirty="0"/>
              <a:t>Toolsets are poor and socially motivated</a:t>
            </a:r>
          </a:p>
        </p:txBody>
      </p:sp>
      <p:sp>
        <p:nvSpPr>
          <p:cNvPr id="2079" name="TextBox 65"/>
          <p:cNvSpPr txBox="1">
            <a:spLocks noChangeArrowheads="1"/>
          </p:cNvSpPr>
          <p:nvPr/>
        </p:nvSpPr>
        <p:spPr bwMode="auto">
          <a:xfrm>
            <a:off x="1345861" y="24169255"/>
            <a:ext cx="3121025" cy="368300"/>
          </a:xfrm>
          <a:prstGeom prst="rect">
            <a:avLst/>
          </a:prstGeom>
          <a:noFill/>
          <a:ln w="9525">
            <a:noFill/>
            <a:miter lim="800000"/>
            <a:headEnd/>
            <a:tailEnd/>
          </a:ln>
        </p:spPr>
        <p:txBody>
          <a:bodyPr wrap="none">
            <a:spAutoFit/>
          </a:bodyPr>
          <a:lstStyle/>
          <a:p>
            <a:r>
              <a:rPr lang="en-GB" dirty="0"/>
              <a:t>Information is </a:t>
            </a:r>
            <a:r>
              <a:rPr lang="en-GB" dirty="0" err="1"/>
              <a:t>harrd</a:t>
            </a:r>
            <a:r>
              <a:rPr lang="en-GB" dirty="0"/>
              <a:t> to obtain</a:t>
            </a:r>
          </a:p>
        </p:txBody>
      </p:sp>
      <p:sp>
        <p:nvSpPr>
          <p:cNvPr id="2082" name="TextBox 47"/>
          <p:cNvSpPr txBox="1">
            <a:spLocks noChangeArrowheads="1"/>
          </p:cNvSpPr>
          <p:nvPr/>
        </p:nvSpPr>
        <p:spPr bwMode="auto">
          <a:xfrm>
            <a:off x="2456830" y="25748726"/>
            <a:ext cx="1312862" cy="368300"/>
          </a:xfrm>
          <a:prstGeom prst="rect">
            <a:avLst/>
          </a:prstGeom>
          <a:noFill/>
          <a:ln w="9525">
            <a:noFill/>
            <a:miter lim="800000"/>
            <a:headEnd/>
            <a:tailEnd/>
          </a:ln>
        </p:spPr>
        <p:txBody>
          <a:bodyPr>
            <a:spAutoFit/>
          </a:bodyPr>
          <a:lstStyle/>
          <a:p>
            <a:r>
              <a:rPr lang="en-GB"/>
              <a:t>adversarial</a:t>
            </a:r>
          </a:p>
        </p:txBody>
      </p:sp>
      <p:sp>
        <p:nvSpPr>
          <p:cNvPr id="2083" name="TextBox 52"/>
          <p:cNvSpPr txBox="1">
            <a:spLocks noChangeArrowheads="1"/>
          </p:cNvSpPr>
          <p:nvPr/>
        </p:nvSpPr>
        <p:spPr bwMode="auto">
          <a:xfrm>
            <a:off x="2040905" y="20473795"/>
            <a:ext cx="3057525" cy="369888"/>
          </a:xfrm>
          <a:prstGeom prst="rect">
            <a:avLst/>
          </a:prstGeom>
          <a:noFill/>
          <a:ln w="9525">
            <a:noFill/>
            <a:miter lim="800000"/>
            <a:headEnd/>
            <a:tailEnd/>
          </a:ln>
        </p:spPr>
        <p:txBody>
          <a:bodyPr wrap="none">
            <a:spAutoFit/>
          </a:bodyPr>
          <a:lstStyle/>
          <a:p>
            <a:r>
              <a:rPr lang="en-GB"/>
              <a:t>High competition for parking</a:t>
            </a:r>
          </a:p>
        </p:txBody>
      </p:sp>
      <p:sp>
        <p:nvSpPr>
          <p:cNvPr id="2085" name="TextBox 208"/>
          <p:cNvSpPr txBox="1">
            <a:spLocks noChangeArrowheads="1"/>
          </p:cNvSpPr>
          <p:nvPr/>
        </p:nvSpPr>
        <p:spPr bwMode="auto">
          <a:xfrm rot="21269062">
            <a:off x="2069480" y="22915038"/>
            <a:ext cx="2636837" cy="708025"/>
          </a:xfrm>
          <a:prstGeom prst="rect">
            <a:avLst/>
          </a:prstGeom>
          <a:noFill/>
          <a:ln w="9525">
            <a:noFill/>
            <a:miter lim="800000"/>
            <a:headEnd/>
            <a:tailEnd/>
          </a:ln>
        </p:spPr>
        <p:txBody>
          <a:bodyPr wrap="none">
            <a:spAutoFit/>
          </a:bodyPr>
          <a:lstStyle/>
          <a:p>
            <a:r>
              <a:rPr lang="en-GB" sz="4000"/>
              <a:t>knowledge</a:t>
            </a:r>
          </a:p>
        </p:txBody>
      </p:sp>
      <p:sp>
        <p:nvSpPr>
          <p:cNvPr id="77" name="Freeform 76"/>
          <p:cNvSpPr/>
          <p:nvPr/>
        </p:nvSpPr>
        <p:spPr>
          <a:xfrm>
            <a:off x="9722941" y="21474310"/>
            <a:ext cx="11628437" cy="7046145"/>
          </a:xfrm>
          <a:custGeom>
            <a:avLst/>
            <a:gdLst>
              <a:gd name="connsiteX0" fmla="*/ 0 w 11628804"/>
              <a:gd name="connsiteY0" fmla="*/ 0 h 7318387"/>
              <a:gd name="connsiteX1" fmla="*/ 11628804 w 11628804"/>
              <a:gd name="connsiteY1" fmla="*/ 0 h 7318387"/>
              <a:gd name="connsiteX2" fmla="*/ 11628804 w 11628804"/>
              <a:gd name="connsiteY2" fmla="*/ 7318387 h 7318387"/>
              <a:gd name="connsiteX3" fmla="*/ 0 w 11628804"/>
              <a:gd name="connsiteY3" fmla="*/ 7318387 h 7318387"/>
              <a:gd name="connsiteX4" fmla="*/ 0 w 11628804"/>
              <a:gd name="connsiteY4" fmla="*/ 0 h 7318387"/>
              <a:gd name="connsiteX0" fmla="*/ 0 w 11628804"/>
              <a:gd name="connsiteY0" fmla="*/ 0 h 7318387"/>
              <a:gd name="connsiteX1" fmla="*/ 11628804 w 11628804"/>
              <a:gd name="connsiteY1" fmla="*/ 0 h 7318387"/>
              <a:gd name="connsiteX2" fmla="*/ 11628804 w 11628804"/>
              <a:gd name="connsiteY2" fmla="*/ 7318387 h 7318387"/>
              <a:gd name="connsiteX3" fmla="*/ 648072 w 11628804"/>
              <a:gd name="connsiteY3" fmla="*/ 7318387 h 7318387"/>
              <a:gd name="connsiteX4" fmla="*/ 0 w 11628804"/>
              <a:gd name="connsiteY4" fmla="*/ 0 h 731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8804" h="7318387">
                <a:moveTo>
                  <a:pt x="0" y="0"/>
                </a:moveTo>
                <a:lnTo>
                  <a:pt x="11628804" y="0"/>
                </a:lnTo>
                <a:lnTo>
                  <a:pt x="11628804" y="7318387"/>
                </a:lnTo>
                <a:lnTo>
                  <a:pt x="648072" y="7318387"/>
                </a:lnTo>
                <a:lnTo>
                  <a:pt x="0" y="0"/>
                </a:lnTo>
                <a:close/>
              </a:path>
            </a:pathLst>
          </a:cu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dirty="0" smtClean="0"/>
              <a:t> </a:t>
            </a:r>
            <a:endParaRPr lang="en-GB" dirty="0"/>
          </a:p>
        </p:txBody>
      </p:sp>
      <p:sp>
        <p:nvSpPr>
          <p:cNvPr id="82" name="Freeform 81"/>
          <p:cNvSpPr/>
          <p:nvPr/>
        </p:nvSpPr>
        <p:spPr>
          <a:xfrm rot="21293123">
            <a:off x="11920466" y="12474035"/>
            <a:ext cx="9746302" cy="8704277"/>
          </a:xfrm>
          <a:custGeom>
            <a:avLst/>
            <a:gdLst>
              <a:gd name="connsiteX0" fmla="*/ 0 w 6771172"/>
              <a:gd name="connsiteY0" fmla="*/ 8378341 h 8378341"/>
              <a:gd name="connsiteX1" fmla="*/ 0 w 6771172"/>
              <a:gd name="connsiteY1" fmla="*/ 0 h 8378341"/>
              <a:gd name="connsiteX2" fmla="*/ 6771172 w 6771172"/>
              <a:gd name="connsiteY2" fmla="*/ 0 h 8378341"/>
              <a:gd name="connsiteX3" fmla="*/ 6771172 w 6771172"/>
              <a:gd name="connsiteY3" fmla="*/ 8378341 h 8378341"/>
              <a:gd name="connsiteX4" fmla="*/ 0 w 6771172"/>
              <a:gd name="connsiteY4" fmla="*/ 8378341 h 8378341"/>
              <a:gd name="connsiteX0" fmla="*/ 0 w 7507433"/>
              <a:gd name="connsiteY0" fmla="*/ 8378341 h 8378341"/>
              <a:gd name="connsiteX1" fmla="*/ 0 w 7507433"/>
              <a:gd name="connsiteY1" fmla="*/ 0 h 8378341"/>
              <a:gd name="connsiteX2" fmla="*/ 7507433 w 7507433"/>
              <a:gd name="connsiteY2" fmla="*/ 152408 h 8378341"/>
              <a:gd name="connsiteX3" fmla="*/ 6771172 w 7507433"/>
              <a:gd name="connsiteY3" fmla="*/ 8378341 h 8378341"/>
              <a:gd name="connsiteX4" fmla="*/ 0 w 7507433"/>
              <a:gd name="connsiteY4" fmla="*/ 8378341 h 8378341"/>
              <a:gd name="connsiteX0" fmla="*/ 0 w 7507433"/>
              <a:gd name="connsiteY0" fmla="*/ 8378341 h 8832523"/>
              <a:gd name="connsiteX1" fmla="*/ 0 w 7507433"/>
              <a:gd name="connsiteY1" fmla="*/ 0 h 8832523"/>
              <a:gd name="connsiteX2" fmla="*/ 7507433 w 7507433"/>
              <a:gd name="connsiteY2" fmla="*/ 152408 h 8832523"/>
              <a:gd name="connsiteX3" fmla="*/ 6911070 w 7507433"/>
              <a:gd name="connsiteY3" fmla="*/ 8832523 h 8832523"/>
              <a:gd name="connsiteX4" fmla="*/ 0 w 7507433"/>
              <a:gd name="connsiteY4" fmla="*/ 8378341 h 8832523"/>
              <a:gd name="connsiteX0" fmla="*/ 0 w 7507433"/>
              <a:gd name="connsiteY0" fmla="*/ 8378341 h 8802795"/>
              <a:gd name="connsiteX1" fmla="*/ 0 w 7507433"/>
              <a:gd name="connsiteY1" fmla="*/ 0 h 8802795"/>
              <a:gd name="connsiteX2" fmla="*/ 7507433 w 7507433"/>
              <a:gd name="connsiteY2" fmla="*/ 152408 h 8802795"/>
              <a:gd name="connsiteX3" fmla="*/ 6578935 w 7507433"/>
              <a:gd name="connsiteY3" fmla="*/ 8802795 h 8802795"/>
              <a:gd name="connsiteX4" fmla="*/ 0 w 7507433"/>
              <a:gd name="connsiteY4" fmla="*/ 8378341 h 8802795"/>
              <a:gd name="connsiteX0" fmla="*/ 0 w 7507433"/>
              <a:gd name="connsiteY0" fmla="*/ 8378341 h 8864197"/>
              <a:gd name="connsiteX1" fmla="*/ 0 w 7507433"/>
              <a:gd name="connsiteY1" fmla="*/ 0 h 8864197"/>
              <a:gd name="connsiteX2" fmla="*/ 7507433 w 7507433"/>
              <a:gd name="connsiteY2" fmla="*/ 152408 h 8864197"/>
              <a:gd name="connsiteX3" fmla="*/ 6760265 w 7507433"/>
              <a:gd name="connsiteY3" fmla="*/ 8864197 h 8864197"/>
              <a:gd name="connsiteX4" fmla="*/ 0 w 7507433"/>
              <a:gd name="connsiteY4" fmla="*/ 8378341 h 8864197"/>
              <a:gd name="connsiteX0" fmla="*/ 0 w 7523476"/>
              <a:gd name="connsiteY0" fmla="*/ 8159448 h 8864197"/>
              <a:gd name="connsiteX1" fmla="*/ 16043 w 7523476"/>
              <a:gd name="connsiteY1" fmla="*/ 0 h 8864197"/>
              <a:gd name="connsiteX2" fmla="*/ 7523476 w 7523476"/>
              <a:gd name="connsiteY2" fmla="*/ 152408 h 8864197"/>
              <a:gd name="connsiteX3" fmla="*/ 6776308 w 7523476"/>
              <a:gd name="connsiteY3" fmla="*/ 8864197 h 8864197"/>
              <a:gd name="connsiteX4" fmla="*/ 0 w 7523476"/>
              <a:gd name="connsiteY4" fmla="*/ 8159448 h 8864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3476" h="8864197">
                <a:moveTo>
                  <a:pt x="0" y="8159448"/>
                </a:moveTo>
                <a:cubicBezTo>
                  <a:pt x="5348" y="5439632"/>
                  <a:pt x="10695" y="2719816"/>
                  <a:pt x="16043" y="0"/>
                </a:cubicBezTo>
                <a:lnTo>
                  <a:pt x="7523476" y="152408"/>
                </a:lnTo>
                <a:lnTo>
                  <a:pt x="6776308" y="8864197"/>
                </a:lnTo>
                <a:lnTo>
                  <a:pt x="0" y="8159448"/>
                </a:lnTo>
                <a:close/>
              </a:path>
            </a:pathLst>
          </a:cu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
        <p:nvSpPr>
          <p:cNvPr id="83" name="Freeform 82"/>
          <p:cNvSpPr/>
          <p:nvPr/>
        </p:nvSpPr>
        <p:spPr>
          <a:xfrm rot="21293123">
            <a:off x="-32645" y="13319322"/>
            <a:ext cx="11672009" cy="8055644"/>
          </a:xfrm>
          <a:custGeom>
            <a:avLst/>
            <a:gdLst>
              <a:gd name="connsiteX0" fmla="*/ 0 w 6771172"/>
              <a:gd name="connsiteY0" fmla="*/ 8378341 h 8378341"/>
              <a:gd name="connsiteX1" fmla="*/ 0 w 6771172"/>
              <a:gd name="connsiteY1" fmla="*/ 0 h 8378341"/>
              <a:gd name="connsiteX2" fmla="*/ 6771172 w 6771172"/>
              <a:gd name="connsiteY2" fmla="*/ 0 h 8378341"/>
              <a:gd name="connsiteX3" fmla="*/ 6771172 w 6771172"/>
              <a:gd name="connsiteY3" fmla="*/ 8378341 h 8378341"/>
              <a:gd name="connsiteX4" fmla="*/ 0 w 6771172"/>
              <a:gd name="connsiteY4" fmla="*/ 8378341 h 8378341"/>
              <a:gd name="connsiteX0" fmla="*/ 0 w 7507433"/>
              <a:gd name="connsiteY0" fmla="*/ 8378341 h 8378341"/>
              <a:gd name="connsiteX1" fmla="*/ 0 w 7507433"/>
              <a:gd name="connsiteY1" fmla="*/ 0 h 8378341"/>
              <a:gd name="connsiteX2" fmla="*/ 7507433 w 7507433"/>
              <a:gd name="connsiteY2" fmla="*/ 152408 h 8378341"/>
              <a:gd name="connsiteX3" fmla="*/ 6771172 w 7507433"/>
              <a:gd name="connsiteY3" fmla="*/ 8378341 h 8378341"/>
              <a:gd name="connsiteX4" fmla="*/ 0 w 7507433"/>
              <a:gd name="connsiteY4" fmla="*/ 8378341 h 8378341"/>
              <a:gd name="connsiteX0" fmla="*/ 0 w 7507433"/>
              <a:gd name="connsiteY0" fmla="*/ 8378341 h 8832523"/>
              <a:gd name="connsiteX1" fmla="*/ 0 w 7507433"/>
              <a:gd name="connsiteY1" fmla="*/ 0 h 8832523"/>
              <a:gd name="connsiteX2" fmla="*/ 7507433 w 7507433"/>
              <a:gd name="connsiteY2" fmla="*/ 152408 h 8832523"/>
              <a:gd name="connsiteX3" fmla="*/ 6911070 w 7507433"/>
              <a:gd name="connsiteY3" fmla="*/ 8832523 h 8832523"/>
              <a:gd name="connsiteX4" fmla="*/ 0 w 7507433"/>
              <a:gd name="connsiteY4" fmla="*/ 8378341 h 8832523"/>
              <a:gd name="connsiteX0" fmla="*/ 0 w 7507433"/>
              <a:gd name="connsiteY0" fmla="*/ 8378341 h 8802795"/>
              <a:gd name="connsiteX1" fmla="*/ 0 w 7507433"/>
              <a:gd name="connsiteY1" fmla="*/ 0 h 8802795"/>
              <a:gd name="connsiteX2" fmla="*/ 7507433 w 7507433"/>
              <a:gd name="connsiteY2" fmla="*/ 152408 h 8802795"/>
              <a:gd name="connsiteX3" fmla="*/ 6578935 w 7507433"/>
              <a:gd name="connsiteY3" fmla="*/ 8802795 h 8802795"/>
              <a:gd name="connsiteX4" fmla="*/ 0 w 7507433"/>
              <a:gd name="connsiteY4" fmla="*/ 8378341 h 8802795"/>
              <a:gd name="connsiteX0" fmla="*/ 0 w 7507433"/>
              <a:gd name="connsiteY0" fmla="*/ 8378341 h 8864197"/>
              <a:gd name="connsiteX1" fmla="*/ 0 w 7507433"/>
              <a:gd name="connsiteY1" fmla="*/ 0 h 8864197"/>
              <a:gd name="connsiteX2" fmla="*/ 7507433 w 7507433"/>
              <a:gd name="connsiteY2" fmla="*/ 152408 h 8864197"/>
              <a:gd name="connsiteX3" fmla="*/ 6760265 w 7507433"/>
              <a:gd name="connsiteY3" fmla="*/ 8864197 h 8864197"/>
              <a:gd name="connsiteX4" fmla="*/ 0 w 7507433"/>
              <a:gd name="connsiteY4" fmla="*/ 8378341 h 8864197"/>
              <a:gd name="connsiteX0" fmla="*/ 0 w 7507433"/>
              <a:gd name="connsiteY0" fmla="*/ 8378341 h 9072902"/>
              <a:gd name="connsiteX1" fmla="*/ 0 w 7507433"/>
              <a:gd name="connsiteY1" fmla="*/ 0 h 9072902"/>
              <a:gd name="connsiteX2" fmla="*/ 7507433 w 7507433"/>
              <a:gd name="connsiteY2" fmla="*/ 152408 h 9072902"/>
              <a:gd name="connsiteX3" fmla="*/ 7392279 w 7507433"/>
              <a:gd name="connsiteY3" fmla="*/ 9072902 h 9072902"/>
              <a:gd name="connsiteX4" fmla="*/ 0 w 7507433"/>
              <a:gd name="connsiteY4" fmla="*/ 8378341 h 9072902"/>
              <a:gd name="connsiteX0" fmla="*/ 0 w 7398396"/>
              <a:gd name="connsiteY0" fmla="*/ 8378341 h 9072902"/>
              <a:gd name="connsiteX1" fmla="*/ 0 w 7398396"/>
              <a:gd name="connsiteY1" fmla="*/ 0 h 9072902"/>
              <a:gd name="connsiteX2" fmla="*/ 7398396 w 7398396"/>
              <a:gd name="connsiteY2" fmla="*/ 205026 h 9072902"/>
              <a:gd name="connsiteX3" fmla="*/ 7392279 w 7398396"/>
              <a:gd name="connsiteY3" fmla="*/ 9072902 h 9072902"/>
              <a:gd name="connsiteX4" fmla="*/ 0 w 7398396"/>
              <a:gd name="connsiteY4" fmla="*/ 8378341 h 9072902"/>
              <a:gd name="connsiteX0" fmla="*/ 0 w 7404137"/>
              <a:gd name="connsiteY0" fmla="*/ 8378341 h 9072902"/>
              <a:gd name="connsiteX1" fmla="*/ 0 w 7404137"/>
              <a:gd name="connsiteY1" fmla="*/ 0 h 9072902"/>
              <a:gd name="connsiteX2" fmla="*/ 7404137 w 7404137"/>
              <a:gd name="connsiteY2" fmla="*/ 58497 h 9072902"/>
              <a:gd name="connsiteX3" fmla="*/ 7392279 w 7404137"/>
              <a:gd name="connsiteY3" fmla="*/ 9072902 h 9072902"/>
              <a:gd name="connsiteX4" fmla="*/ 0 w 7404137"/>
              <a:gd name="connsiteY4" fmla="*/ 8378341 h 9072902"/>
              <a:gd name="connsiteX0" fmla="*/ 0 w 7684174"/>
              <a:gd name="connsiteY0" fmla="*/ 7692759 h 9072902"/>
              <a:gd name="connsiteX1" fmla="*/ 280037 w 7684174"/>
              <a:gd name="connsiteY1" fmla="*/ 0 h 9072902"/>
              <a:gd name="connsiteX2" fmla="*/ 7684174 w 7684174"/>
              <a:gd name="connsiteY2" fmla="*/ 58497 h 9072902"/>
              <a:gd name="connsiteX3" fmla="*/ 7672316 w 7684174"/>
              <a:gd name="connsiteY3" fmla="*/ 9072902 h 9072902"/>
              <a:gd name="connsiteX4" fmla="*/ 0 w 7684174"/>
              <a:gd name="connsiteY4" fmla="*/ 7692759 h 9072902"/>
              <a:gd name="connsiteX0" fmla="*/ 0 w 7689785"/>
              <a:gd name="connsiteY0" fmla="*/ 7810891 h 9072902"/>
              <a:gd name="connsiteX1" fmla="*/ 285648 w 7689785"/>
              <a:gd name="connsiteY1" fmla="*/ 0 h 9072902"/>
              <a:gd name="connsiteX2" fmla="*/ 7689785 w 7689785"/>
              <a:gd name="connsiteY2" fmla="*/ 58497 h 9072902"/>
              <a:gd name="connsiteX3" fmla="*/ 7677927 w 7689785"/>
              <a:gd name="connsiteY3" fmla="*/ 9072902 h 9072902"/>
              <a:gd name="connsiteX4" fmla="*/ 0 w 7689785"/>
              <a:gd name="connsiteY4" fmla="*/ 7810891 h 9072902"/>
              <a:gd name="connsiteX0" fmla="*/ 0 w 7684173"/>
              <a:gd name="connsiteY0" fmla="*/ 7692759 h 9072902"/>
              <a:gd name="connsiteX1" fmla="*/ 280036 w 7684173"/>
              <a:gd name="connsiteY1" fmla="*/ 0 h 9072902"/>
              <a:gd name="connsiteX2" fmla="*/ 7684173 w 7684173"/>
              <a:gd name="connsiteY2" fmla="*/ 58497 h 9072902"/>
              <a:gd name="connsiteX3" fmla="*/ 7672315 w 7684173"/>
              <a:gd name="connsiteY3" fmla="*/ 9072902 h 9072902"/>
              <a:gd name="connsiteX4" fmla="*/ 0 w 7684173"/>
              <a:gd name="connsiteY4" fmla="*/ 7692759 h 9072902"/>
              <a:gd name="connsiteX0" fmla="*/ 0 w 7788655"/>
              <a:gd name="connsiteY0" fmla="*/ 7675137 h 9072902"/>
              <a:gd name="connsiteX1" fmla="*/ 384518 w 7788655"/>
              <a:gd name="connsiteY1" fmla="*/ 0 h 9072902"/>
              <a:gd name="connsiteX2" fmla="*/ 7788655 w 7788655"/>
              <a:gd name="connsiteY2" fmla="*/ 58497 h 9072902"/>
              <a:gd name="connsiteX3" fmla="*/ 7776797 w 7788655"/>
              <a:gd name="connsiteY3" fmla="*/ 9072902 h 9072902"/>
              <a:gd name="connsiteX4" fmla="*/ 0 w 7788655"/>
              <a:gd name="connsiteY4" fmla="*/ 7675137 h 9072902"/>
              <a:gd name="connsiteX0" fmla="*/ 0 w 7788655"/>
              <a:gd name="connsiteY0" fmla="*/ 7689235 h 9087000"/>
              <a:gd name="connsiteX1" fmla="*/ 300933 w 7788655"/>
              <a:gd name="connsiteY1" fmla="*/ 0 h 9087000"/>
              <a:gd name="connsiteX2" fmla="*/ 7788655 w 7788655"/>
              <a:gd name="connsiteY2" fmla="*/ 72595 h 9087000"/>
              <a:gd name="connsiteX3" fmla="*/ 7776797 w 7788655"/>
              <a:gd name="connsiteY3" fmla="*/ 9087000 h 9087000"/>
              <a:gd name="connsiteX4" fmla="*/ 0 w 7788655"/>
              <a:gd name="connsiteY4" fmla="*/ 7689235 h 9087000"/>
              <a:gd name="connsiteX0" fmla="*/ 0 w 7788655"/>
              <a:gd name="connsiteY0" fmla="*/ 7689235 h 8832896"/>
              <a:gd name="connsiteX1" fmla="*/ 300933 w 7788655"/>
              <a:gd name="connsiteY1" fmla="*/ 0 h 8832896"/>
              <a:gd name="connsiteX2" fmla="*/ 7788655 w 7788655"/>
              <a:gd name="connsiteY2" fmla="*/ 72595 h 8832896"/>
              <a:gd name="connsiteX3" fmla="*/ 7755577 w 7788655"/>
              <a:gd name="connsiteY3" fmla="*/ 8832896 h 8832896"/>
              <a:gd name="connsiteX4" fmla="*/ 0 w 7788655"/>
              <a:gd name="connsiteY4" fmla="*/ 7689235 h 8832896"/>
              <a:gd name="connsiteX0" fmla="*/ 0 w 7789697"/>
              <a:gd name="connsiteY0" fmla="*/ 7689235 h 8885099"/>
              <a:gd name="connsiteX1" fmla="*/ 300933 w 7789697"/>
              <a:gd name="connsiteY1" fmla="*/ 0 h 8885099"/>
              <a:gd name="connsiteX2" fmla="*/ 7788655 w 7789697"/>
              <a:gd name="connsiteY2" fmla="*/ 72595 h 8885099"/>
              <a:gd name="connsiteX3" fmla="*/ 7785744 w 7789697"/>
              <a:gd name="connsiteY3" fmla="*/ 8885099 h 8885099"/>
              <a:gd name="connsiteX4" fmla="*/ 0 w 7789697"/>
              <a:gd name="connsiteY4" fmla="*/ 7689235 h 8885099"/>
              <a:gd name="connsiteX0" fmla="*/ 0 w 7825872"/>
              <a:gd name="connsiteY0" fmla="*/ 7713535 h 8885099"/>
              <a:gd name="connsiteX1" fmla="*/ 337108 w 7825872"/>
              <a:gd name="connsiteY1" fmla="*/ 0 h 8885099"/>
              <a:gd name="connsiteX2" fmla="*/ 7824830 w 7825872"/>
              <a:gd name="connsiteY2" fmla="*/ 72595 h 8885099"/>
              <a:gd name="connsiteX3" fmla="*/ 7821919 w 7825872"/>
              <a:gd name="connsiteY3" fmla="*/ 8885099 h 8885099"/>
              <a:gd name="connsiteX4" fmla="*/ 0 w 7825872"/>
              <a:gd name="connsiteY4" fmla="*/ 7713535 h 8885099"/>
              <a:gd name="connsiteX0" fmla="*/ 0 w 7825872"/>
              <a:gd name="connsiteY0" fmla="*/ 7713535 h 8885099"/>
              <a:gd name="connsiteX1" fmla="*/ 337108 w 7825872"/>
              <a:gd name="connsiteY1" fmla="*/ 0 h 8885099"/>
              <a:gd name="connsiteX2" fmla="*/ 7817373 w 7825872"/>
              <a:gd name="connsiteY2" fmla="*/ 144137 h 8885099"/>
              <a:gd name="connsiteX3" fmla="*/ 7821919 w 7825872"/>
              <a:gd name="connsiteY3" fmla="*/ 8885099 h 8885099"/>
              <a:gd name="connsiteX4" fmla="*/ 0 w 7825872"/>
              <a:gd name="connsiteY4" fmla="*/ 7713535 h 8885099"/>
              <a:gd name="connsiteX0" fmla="*/ 0 w 7825872"/>
              <a:gd name="connsiteY0" fmla="*/ 7713535 h 8885099"/>
              <a:gd name="connsiteX1" fmla="*/ 337108 w 7825872"/>
              <a:gd name="connsiteY1" fmla="*/ 0 h 8885099"/>
              <a:gd name="connsiteX2" fmla="*/ 7817373 w 7825872"/>
              <a:gd name="connsiteY2" fmla="*/ 144137 h 8885099"/>
              <a:gd name="connsiteX3" fmla="*/ 7821919 w 7825872"/>
              <a:gd name="connsiteY3" fmla="*/ 8885099 h 8885099"/>
              <a:gd name="connsiteX4" fmla="*/ 0 w 7825872"/>
              <a:gd name="connsiteY4" fmla="*/ 7713535 h 8885099"/>
              <a:gd name="connsiteX0" fmla="*/ 0 w 7859871"/>
              <a:gd name="connsiteY0" fmla="*/ 7713535 h 8885099"/>
              <a:gd name="connsiteX1" fmla="*/ 337108 w 7859871"/>
              <a:gd name="connsiteY1" fmla="*/ 0 h 8885099"/>
              <a:gd name="connsiteX2" fmla="*/ 7859871 w 7859871"/>
              <a:gd name="connsiteY2" fmla="*/ 80964 h 8885099"/>
              <a:gd name="connsiteX3" fmla="*/ 7821919 w 7859871"/>
              <a:gd name="connsiteY3" fmla="*/ 8885099 h 8885099"/>
              <a:gd name="connsiteX4" fmla="*/ 0 w 7859871"/>
              <a:gd name="connsiteY4" fmla="*/ 7713535 h 8885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9871" h="8885099">
                <a:moveTo>
                  <a:pt x="0" y="7713535"/>
                </a:moveTo>
                <a:lnTo>
                  <a:pt x="337108" y="0"/>
                </a:lnTo>
                <a:lnTo>
                  <a:pt x="7859871" y="80964"/>
                </a:lnTo>
                <a:cubicBezTo>
                  <a:pt x="7855918" y="3085766"/>
                  <a:pt x="7825872" y="5880297"/>
                  <a:pt x="7821919" y="8885099"/>
                </a:cubicBezTo>
                <a:lnTo>
                  <a:pt x="0" y="7713535"/>
                </a:lnTo>
                <a:close/>
              </a:path>
            </a:pathLst>
          </a:cu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b="1" dirty="0"/>
          </a:p>
        </p:txBody>
      </p:sp>
      <p:sp>
        <p:nvSpPr>
          <p:cNvPr id="203" name="Freeform 202"/>
          <p:cNvSpPr/>
          <p:nvPr/>
        </p:nvSpPr>
        <p:spPr>
          <a:xfrm rot="21374493">
            <a:off x="411645" y="14220706"/>
            <a:ext cx="5099187" cy="3172705"/>
          </a:xfrm>
          <a:custGeom>
            <a:avLst/>
            <a:gdLst>
              <a:gd name="connsiteX0" fmla="*/ 0 w 4346223"/>
              <a:gd name="connsiteY0" fmla="*/ 0 h 3521075"/>
              <a:gd name="connsiteX1" fmla="*/ 4346223 w 4346223"/>
              <a:gd name="connsiteY1" fmla="*/ 0 h 3521075"/>
              <a:gd name="connsiteX2" fmla="*/ 4346223 w 4346223"/>
              <a:gd name="connsiteY2" fmla="*/ 3521075 h 3521075"/>
              <a:gd name="connsiteX3" fmla="*/ 0 w 4346223"/>
              <a:gd name="connsiteY3" fmla="*/ 3521075 h 3521075"/>
              <a:gd name="connsiteX4" fmla="*/ 0 w 4346223"/>
              <a:gd name="connsiteY4" fmla="*/ 0 h 3521075"/>
              <a:gd name="connsiteX0" fmla="*/ 230311 w 4576534"/>
              <a:gd name="connsiteY0" fmla="*/ 0 h 3521075"/>
              <a:gd name="connsiteX1" fmla="*/ 4576534 w 4576534"/>
              <a:gd name="connsiteY1" fmla="*/ 0 h 3521075"/>
              <a:gd name="connsiteX2" fmla="*/ 4576534 w 4576534"/>
              <a:gd name="connsiteY2" fmla="*/ 3521075 h 3521075"/>
              <a:gd name="connsiteX3" fmla="*/ 0 w 4576534"/>
              <a:gd name="connsiteY3" fmla="*/ 3505945 h 3521075"/>
              <a:gd name="connsiteX4" fmla="*/ 230311 w 4576534"/>
              <a:gd name="connsiteY4" fmla="*/ 0 h 3521075"/>
              <a:gd name="connsiteX0" fmla="*/ 230311 w 4579666"/>
              <a:gd name="connsiteY0" fmla="*/ 0 h 3505945"/>
              <a:gd name="connsiteX1" fmla="*/ 4576534 w 4579666"/>
              <a:gd name="connsiteY1" fmla="*/ 0 h 3505945"/>
              <a:gd name="connsiteX2" fmla="*/ 4579666 w 4579666"/>
              <a:gd name="connsiteY2" fmla="*/ 3473402 h 3505945"/>
              <a:gd name="connsiteX3" fmla="*/ 0 w 4579666"/>
              <a:gd name="connsiteY3" fmla="*/ 3505945 h 3505945"/>
              <a:gd name="connsiteX4" fmla="*/ 230311 w 4579666"/>
              <a:gd name="connsiteY4" fmla="*/ 0 h 3505945"/>
              <a:gd name="connsiteX0" fmla="*/ 236022 w 4585377"/>
              <a:gd name="connsiteY0" fmla="*/ 0 h 3592864"/>
              <a:gd name="connsiteX1" fmla="*/ 4582245 w 4585377"/>
              <a:gd name="connsiteY1" fmla="*/ 0 h 3592864"/>
              <a:gd name="connsiteX2" fmla="*/ 4585377 w 4585377"/>
              <a:gd name="connsiteY2" fmla="*/ 3473402 h 3592864"/>
              <a:gd name="connsiteX3" fmla="*/ 0 w 4585377"/>
              <a:gd name="connsiteY3" fmla="*/ 3592864 h 3592864"/>
              <a:gd name="connsiteX4" fmla="*/ 236022 w 4585377"/>
              <a:gd name="connsiteY4" fmla="*/ 0 h 3592864"/>
              <a:gd name="connsiteX0" fmla="*/ 22088 w 4371443"/>
              <a:gd name="connsiteY0" fmla="*/ 0 h 3606917"/>
              <a:gd name="connsiteX1" fmla="*/ 4368311 w 4371443"/>
              <a:gd name="connsiteY1" fmla="*/ 0 h 3606917"/>
              <a:gd name="connsiteX2" fmla="*/ 4371443 w 4371443"/>
              <a:gd name="connsiteY2" fmla="*/ 3473402 h 3606917"/>
              <a:gd name="connsiteX3" fmla="*/ 0 w 4371443"/>
              <a:gd name="connsiteY3" fmla="*/ 3606917 h 3606917"/>
              <a:gd name="connsiteX4" fmla="*/ 22088 w 4371443"/>
              <a:gd name="connsiteY4" fmla="*/ 0 h 3606917"/>
              <a:gd name="connsiteX0" fmla="*/ 0 w 4349355"/>
              <a:gd name="connsiteY0" fmla="*/ 0 h 3473402"/>
              <a:gd name="connsiteX1" fmla="*/ 4346223 w 4349355"/>
              <a:gd name="connsiteY1" fmla="*/ 0 h 3473402"/>
              <a:gd name="connsiteX2" fmla="*/ 4349355 w 4349355"/>
              <a:gd name="connsiteY2" fmla="*/ 3473402 h 3473402"/>
              <a:gd name="connsiteX3" fmla="*/ 75052 w 4349355"/>
              <a:gd name="connsiteY3" fmla="*/ 3242672 h 3473402"/>
              <a:gd name="connsiteX4" fmla="*/ 0 w 4349355"/>
              <a:gd name="connsiteY4" fmla="*/ 0 h 3473402"/>
              <a:gd name="connsiteX0" fmla="*/ 200536 w 4549891"/>
              <a:gd name="connsiteY0" fmla="*/ 0 h 3473402"/>
              <a:gd name="connsiteX1" fmla="*/ 4546759 w 4549891"/>
              <a:gd name="connsiteY1" fmla="*/ 0 h 3473402"/>
              <a:gd name="connsiteX2" fmla="*/ 4549891 w 4549891"/>
              <a:gd name="connsiteY2" fmla="*/ 3473402 h 3473402"/>
              <a:gd name="connsiteX3" fmla="*/ 0 w 4549891"/>
              <a:gd name="connsiteY3" fmla="*/ 3225876 h 3473402"/>
              <a:gd name="connsiteX4" fmla="*/ 200536 w 4549891"/>
              <a:gd name="connsiteY4" fmla="*/ 0 h 3473402"/>
              <a:gd name="connsiteX0" fmla="*/ 37702 w 4387057"/>
              <a:gd name="connsiteY0" fmla="*/ 0 h 3473402"/>
              <a:gd name="connsiteX1" fmla="*/ 4383925 w 4387057"/>
              <a:gd name="connsiteY1" fmla="*/ 0 h 3473402"/>
              <a:gd name="connsiteX2" fmla="*/ 4387057 w 4387057"/>
              <a:gd name="connsiteY2" fmla="*/ 3473402 h 3473402"/>
              <a:gd name="connsiteX3" fmla="*/ 0 w 4387057"/>
              <a:gd name="connsiteY3" fmla="*/ 3235799 h 3473402"/>
              <a:gd name="connsiteX4" fmla="*/ 37702 w 4387057"/>
              <a:gd name="connsiteY4" fmla="*/ 0 h 3473402"/>
              <a:gd name="connsiteX0" fmla="*/ 214560 w 4563915"/>
              <a:gd name="connsiteY0" fmla="*/ 0 h 3473402"/>
              <a:gd name="connsiteX1" fmla="*/ 4560783 w 4563915"/>
              <a:gd name="connsiteY1" fmla="*/ 0 h 3473402"/>
              <a:gd name="connsiteX2" fmla="*/ 4563915 w 4563915"/>
              <a:gd name="connsiteY2" fmla="*/ 3473402 h 3473402"/>
              <a:gd name="connsiteX3" fmla="*/ 0 w 4563915"/>
              <a:gd name="connsiteY3" fmla="*/ 3202785 h 3473402"/>
              <a:gd name="connsiteX4" fmla="*/ 214560 w 4563915"/>
              <a:gd name="connsiteY4" fmla="*/ 0 h 3473402"/>
              <a:gd name="connsiteX0" fmla="*/ 222312 w 4563915"/>
              <a:gd name="connsiteY0" fmla="*/ 116025 h 3473402"/>
              <a:gd name="connsiteX1" fmla="*/ 4560783 w 4563915"/>
              <a:gd name="connsiteY1" fmla="*/ 0 h 3473402"/>
              <a:gd name="connsiteX2" fmla="*/ 4563915 w 4563915"/>
              <a:gd name="connsiteY2" fmla="*/ 3473402 h 3473402"/>
              <a:gd name="connsiteX3" fmla="*/ 0 w 4563915"/>
              <a:gd name="connsiteY3" fmla="*/ 3202785 h 3473402"/>
              <a:gd name="connsiteX4" fmla="*/ 222312 w 4563915"/>
              <a:gd name="connsiteY4" fmla="*/ 116025 h 3473402"/>
              <a:gd name="connsiteX0" fmla="*/ 222312 w 4629142"/>
              <a:gd name="connsiteY0" fmla="*/ 64818 h 3422195"/>
              <a:gd name="connsiteX1" fmla="*/ 4629142 w 4629142"/>
              <a:gd name="connsiteY1" fmla="*/ 0 h 3422195"/>
              <a:gd name="connsiteX2" fmla="*/ 4563915 w 4629142"/>
              <a:gd name="connsiteY2" fmla="*/ 3422195 h 3422195"/>
              <a:gd name="connsiteX3" fmla="*/ 0 w 4629142"/>
              <a:gd name="connsiteY3" fmla="*/ 3151578 h 3422195"/>
              <a:gd name="connsiteX4" fmla="*/ 222312 w 4629142"/>
              <a:gd name="connsiteY4" fmla="*/ 64818 h 3422195"/>
              <a:gd name="connsiteX0" fmla="*/ 242091 w 4648921"/>
              <a:gd name="connsiteY0" fmla="*/ 64818 h 3422195"/>
              <a:gd name="connsiteX1" fmla="*/ 4648921 w 4648921"/>
              <a:gd name="connsiteY1" fmla="*/ 0 h 3422195"/>
              <a:gd name="connsiteX2" fmla="*/ 4583694 w 4648921"/>
              <a:gd name="connsiteY2" fmla="*/ 3422195 h 3422195"/>
              <a:gd name="connsiteX3" fmla="*/ 0 w 4648921"/>
              <a:gd name="connsiteY3" fmla="*/ 3333964 h 3422195"/>
              <a:gd name="connsiteX4" fmla="*/ 242091 w 4648921"/>
              <a:gd name="connsiteY4" fmla="*/ 64818 h 3422195"/>
              <a:gd name="connsiteX0" fmla="*/ 242091 w 4648921"/>
              <a:gd name="connsiteY0" fmla="*/ 64818 h 3462862"/>
              <a:gd name="connsiteX1" fmla="*/ 4648921 w 4648921"/>
              <a:gd name="connsiteY1" fmla="*/ 0 h 3462862"/>
              <a:gd name="connsiteX2" fmla="*/ 4574425 w 4648921"/>
              <a:gd name="connsiteY2" fmla="*/ 3462862 h 3462862"/>
              <a:gd name="connsiteX3" fmla="*/ 0 w 4648921"/>
              <a:gd name="connsiteY3" fmla="*/ 3333964 h 3462862"/>
              <a:gd name="connsiteX4" fmla="*/ 242091 w 4648921"/>
              <a:gd name="connsiteY4" fmla="*/ 64818 h 3462862"/>
              <a:gd name="connsiteX0" fmla="*/ 145913 w 4648921"/>
              <a:gd name="connsiteY0" fmla="*/ 37999 h 3462862"/>
              <a:gd name="connsiteX1" fmla="*/ 4648921 w 4648921"/>
              <a:gd name="connsiteY1" fmla="*/ 0 h 3462862"/>
              <a:gd name="connsiteX2" fmla="*/ 4574425 w 4648921"/>
              <a:gd name="connsiteY2" fmla="*/ 3462862 h 3462862"/>
              <a:gd name="connsiteX3" fmla="*/ 0 w 4648921"/>
              <a:gd name="connsiteY3" fmla="*/ 3333964 h 3462862"/>
              <a:gd name="connsiteX4" fmla="*/ 145913 w 4648921"/>
              <a:gd name="connsiteY4" fmla="*/ 37999 h 3462862"/>
              <a:gd name="connsiteX0" fmla="*/ 137301 w 4640309"/>
              <a:gd name="connsiteY0" fmla="*/ 37999 h 3462862"/>
              <a:gd name="connsiteX1" fmla="*/ 4640309 w 4640309"/>
              <a:gd name="connsiteY1" fmla="*/ 0 h 3462862"/>
              <a:gd name="connsiteX2" fmla="*/ 4565813 w 4640309"/>
              <a:gd name="connsiteY2" fmla="*/ 3462862 h 3462862"/>
              <a:gd name="connsiteX3" fmla="*/ 0 w 4640309"/>
              <a:gd name="connsiteY3" fmla="*/ 3334482 h 3462862"/>
              <a:gd name="connsiteX4" fmla="*/ 137301 w 4640309"/>
              <a:gd name="connsiteY4" fmla="*/ 37999 h 3462862"/>
              <a:gd name="connsiteX0" fmla="*/ 137300 w 4640308"/>
              <a:gd name="connsiteY0" fmla="*/ 37999 h 3462862"/>
              <a:gd name="connsiteX1" fmla="*/ 4640308 w 4640308"/>
              <a:gd name="connsiteY1" fmla="*/ 0 h 3462862"/>
              <a:gd name="connsiteX2" fmla="*/ 4565812 w 4640308"/>
              <a:gd name="connsiteY2" fmla="*/ 3462862 h 3462862"/>
              <a:gd name="connsiteX3" fmla="*/ 0 w 4640308"/>
              <a:gd name="connsiteY3" fmla="*/ 3334482 h 3462862"/>
              <a:gd name="connsiteX4" fmla="*/ 137300 w 4640308"/>
              <a:gd name="connsiteY4" fmla="*/ 37999 h 3462862"/>
              <a:gd name="connsiteX0" fmla="*/ 96720 w 4599728"/>
              <a:gd name="connsiteY0" fmla="*/ 37999 h 3462862"/>
              <a:gd name="connsiteX1" fmla="*/ 4599728 w 4599728"/>
              <a:gd name="connsiteY1" fmla="*/ 0 h 3462862"/>
              <a:gd name="connsiteX2" fmla="*/ 4525232 w 4599728"/>
              <a:gd name="connsiteY2" fmla="*/ 3462862 h 3462862"/>
              <a:gd name="connsiteX3" fmla="*/ 0 w 4599728"/>
              <a:gd name="connsiteY3" fmla="*/ 3330348 h 3462862"/>
              <a:gd name="connsiteX4" fmla="*/ 96720 w 4599728"/>
              <a:gd name="connsiteY4" fmla="*/ 37999 h 346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9728" h="3462862">
                <a:moveTo>
                  <a:pt x="96720" y="37999"/>
                </a:moveTo>
                <a:lnTo>
                  <a:pt x="4599728" y="0"/>
                </a:lnTo>
                <a:lnTo>
                  <a:pt x="4525232" y="3462862"/>
                </a:lnTo>
                <a:lnTo>
                  <a:pt x="0" y="3330348"/>
                </a:lnTo>
                <a:lnTo>
                  <a:pt x="96720" y="37999"/>
                </a:lnTo>
                <a:close/>
              </a:path>
            </a:pathLst>
          </a:cu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solidFill>
                <a:schemeClr val="tx1"/>
              </a:solidFill>
            </a:endParaRPr>
          </a:p>
        </p:txBody>
      </p:sp>
      <p:sp>
        <p:nvSpPr>
          <p:cNvPr id="204" name="Freeform 203"/>
          <p:cNvSpPr/>
          <p:nvPr/>
        </p:nvSpPr>
        <p:spPr>
          <a:xfrm rot="21374493">
            <a:off x="5622405" y="13915790"/>
            <a:ext cx="5490824" cy="3422028"/>
          </a:xfrm>
          <a:custGeom>
            <a:avLst/>
            <a:gdLst>
              <a:gd name="connsiteX0" fmla="*/ 0 w 3630612"/>
              <a:gd name="connsiteY0" fmla="*/ 0 h 3522663"/>
              <a:gd name="connsiteX1" fmla="*/ 3630612 w 3630612"/>
              <a:gd name="connsiteY1" fmla="*/ 0 h 3522663"/>
              <a:gd name="connsiteX2" fmla="*/ 3630612 w 3630612"/>
              <a:gd name="connsiteY2" fmla="*/ 3522663 h 3522663"/>
              <a:gd name="connsiteX3" fmla="*/ 0 w 3630612"/>
              <a:gd name="connsiteY3" fmla="*/ 3522663 h 3522663"/>
              <a:gd name="connsiteX4" fmla="*/ 0 w 3630612"/>
              <a:gd name="connsiteY4" fmla="*/ 0 h 3522663"/>
              <a:gd name="connsiteX0" fmla="*/ 0 w 3642937"/>
              <a:gd name="connsiteY0" fmla="*/ 0 h 3522663"/>
              <a:gd name="connsiteX1" fmla="*/ 3630612 w 3642937"/>
              <a:gd name="connsiteY1" fmla="*/ 0 h 3522663"/>
              <a:gd name="connsiteX2" fmla="*/ 3642937 w 3642937"/>
              <a:gd name="connsiteY2" fmla="*/ 3335043 h 3522663"/>
              <a:gd name="connsiteX3" fmla="*/ 0 w 3642937"/>
              <a:gd name="connsiteY3" fmla="*/ 3522663 h 3522663"/>
              <a:gd name="connsiteX4" fmla="*/ 0 w 3642937"/>
              <a:gd name="connsiteY4" fmla="*/ 0 h 3522663"/>
              <a:gd name="connsiteX0" fmla="*/ 0 w 3655210"/>
              <a:gd name="connsiteY0" fmla="*/ 0 h 3522663"/>
              <a:gd name="connsiteX1" fmla="*/ 3630612 w 3655210"/>
              <a:gd name="connsiteY1" fmla="*/ 0 h 3522663"/>
              <a:gd name="connsiteX2" fmla="*/ 3655210 w 3655210"/>
              <a:gd name="connsiteY2" fmla="*/ 3335850 h 3522663"/>
              <a:gd name="connsiteX3" fmla="*/ 0 w 3655210"/>
              <a:gd name="connsiteY3" fmla="*/ 3522663 h 3522663"/>
              <a:gd name="connsiteX4" fmla="*/ 0 w 3655210"/>
              <a:gd name="connsiteY4" fmla="*/ 0 h 3522663"/>
              <a:gd name="connsiteX0" fmla="*/ 230416 w 3885626"/>
              <a:gd name="connsiteY0" fmla="*/ 0 h 3507527"/>
              <a:gd name="connsiteX1" fmla="*/ 3861028 w 3885626"/>
              <a:gd name="connsiteY1" fmla="*/ 0 h 3507527"/>
              <a:gd name="connsiteX2" fmla="*/ 3885626 w 3885626"/>
              <a:gd name="connsiteY2" fmla="*/ 3335850 h 3507527"/>
              <a:gd name="connsiteX3" fmla="*/ 0 w 3885626"/>
              <a:gd name="connsiteY3" fmla="*/ 3507527 h 3507527"/>
              <a:gd name="connsiteX4" fmla="*/ 230416 w 3885626"/>
              <a:gd name="connsiteY4" fmla="*/ 0 h 3507527"/>
              <a:gd name="connsiteX0" fmla="*/ 0 w 3655210"/>
              <a:gd name="connsiteY0" fmla="*/ 0 h 3335850"/>
              <a:gd name="connsiteX1" fmla="*/ 3630612 w 3655210"/>
              <a:gd name="connsiteY1" fmla="*/ 0 h 3335850"/>
              <a:gd name="connsiteX2" fmla="*/ 3655210 w 3655210"/>
              <a:gd name="connsiteY2" fmla="*/ 3335850 h 3335850"/>
              <a:gd name="connsiteX3" fmla="*/ 472831 w 3655210"/>
              <a:gd name="connsiteY3" fmla="*/ 3126794 h 3335850"/>
              <a:gd name="connsiteX4" fmla="*/ 0 w 3655210"/>
              <a:gd name="connsiteY4" fmla="*/ 0 h 3335850"/>
              <a:gd name="connsiteX0" fmla="*/ 0 w 3655210"/>
              <a:gd name="connsiteY0" fmla="*/ 0 h 3365880"/>
              <a:gd name="connsiteX1" fmla="*/ 3630612 w 3655210"/>
              <a:gd name="connsiteY1" fmla="*/ 0 h 3365880"/>
              <a:gd name="connsiteX2" fmla="*/ 3655210 w 3655210"/>
              <a:gd name="connsiteY2" fmla="*/ 3335850 h 3365880"/>
              <a:gd name="connsiteX3" fmla="*/ 457126 w 3655210"/>
              <a:gd name="connsiteY3" fmla="*/ 3365880 h 3365880"/>
              <a:gd name="connsiteX4" fmla="*/ 0 w 3655210"/>
              <a:gd name="connsiteY4" fmla="*/ 0 h 3365880"/>
              <a:gd name="connsiteX0" fmla="*/ 232219 w 3887429"/>
              <a:gd name="connsiteY0" fmla="*/ 0 h 3534989"/>
              <a:gd name="connsiteX1" fmla="*/ 3862831 w 3887429"/>
              <a:gd name="connsiteY1" fmla="*/ 0 h 3534989"/>
              <a:gd name="connsiteX2" fmla="*/ 3887429 w 3887429"/>
              <a:gd name="connsiteY2" fmla="*/ 3335850 h 3534989"/>
              <a:gd name="connsiteX3" fmla="*/ 0 w 3887429"/>
              <a:gd name="connsiteY3" fmla="*/ 3534989 h 3534989"/>
              <a:gd name="connsiteX4" fmla="*/ 232219 w 3887429"/>
              <a:gd name="connsiteY4" fmla="*/ 0 h 3534989"/>
              <a:gd name="connsiteX0" fmla="*/ 0 w 3888251"/>
              <a:gd name="connsiteY0" fmla="*/ 12501 h 3534989"/>
              <a:gd name="connsiteX1" fmla="*/ 3863653 w 3888251"/>
              <a:gd name="connsiteY1" fmla="*/ 0 h 3534989"/>
              <a:gd name="connsiteX2" fmla="*/ 3888251 w 3888251"/>
              <a:gd name="connsiteY2" fmla="*/ 3335850 h 3534989"/>
              <a:gd name="connsiteX3" fmla="*/ 822 w 3888251"/>
              <a:gd name="connsiteY3" fmla="*/ 3534989 h 3534989"/>
              <a:gd name="connsiteX4" fmla="*/ 0 w 3888251"/>
              <a:gd name="connsiteY4" fmla="*/ 12501 h 3534989"/>
              <a:gd name="connsiteX0" fmla="*/ 218865 w 4107116"/>
              <a:gd name="connsiteY0" fmla="*/ 12501 h 3335850"/>
              <a:gd name="connsiteX1" fmla="*/ 4082518 w 4107116"/>
              <a:gd name="connsiteY1" fmla="*/ 0 h 3335850"/>
              <a:gd name="connsiteX2" fmla="*/ 4107116 w 4107116"/>
              <a:gd name="connsiteY2" fmla="*/ 3335850 h 3335850"/>
              <a:gd name="connsiteX3" fmla="*/ 0 w 4107116"/>
              <a:gd name="connsiteY3" fmla="*/ 3331704 h 3335850"/>
              <a:gd name="connsiteX4" fmla="*/ 218865 w 4107116"/>
              <a:gd name="connsiteY4" fmla="*/ 12501 h 3335850"/>
              <a:gd name="connsiteX0" fmla="*/ 41780 w 3930031"/>
              <a:gd name="connsiteY0" fmla="*/ 12501 h 3472377"/>
              <a:gd name="connsiteX1" fmla="*/ 3905433 w 3930031"/>
              <a:gd name="connsiteY1" fmla="*/ 0 h 3472377"/>
              <a:gd name="connsiteX2" fmla="*/ 3930031 w 3930031"/>
              <a:gd name="connsiteY2" fmla="*/ 3335850 h 3472377"/>
              <a:gd name="connsiteX3" fmla="*/ 0 w 3930031"/>
              <a:gd name="connsiteY3" fmla="*/ 3472377 h 3472377"/>
              <a:gd name="connsiteX4" fmla="*/ 41780 w 3930031"/>
              <a:gd name="connsiteY4" fmla="*/ 12501 h 3472377"/>
              <a:gd name="connsiteX0" fmla="*/ 41780 w 4088624"/>
              <a:gd name="connsiteY0" fmla="*/ 119479 h 3579355"/>
              <a:gd name="connsiteX1" fmla="*/ 4084516 w 4088624"/>
              <a:gd name="connsiteY1" fmla="*/ 0 h 3579355"/>
              <a:gd name="connsiteX2" fmla="*/ 3930031 w 4088624"/>
              <a:gd name="connsiteY2" fmla="*/ 3442828 h 3579355"/>
              <a:gd name="connsiteX3" fmla="*/ 0 w 4088624"/>
              <a:gd name="connsiteY3" fmla="*/ 3579355 h 3579355"/>
              <a:gd name="connsiteX4" fmla="*/ 41780 w 4088624"/>
              <a:gd name="connsiteY4" fmla="*/ 119479 h 3579355"/>
              <a:gd name="connsiteX0" fmla="*/ 41780 w 4098350"/>
              <a:gd name="connsiteY0" fmla="*/ 119479 h 3579355"/>
              <a:gd name="connsiteX1" fmla="*/ 4084516 w 4098350"/>
              <a:gd name="connsiteY1" fmla="*/ 0 h 3579355"/>
              <a:gd name="connsiteX2" fmla="*/ 4098350 w 4098350"/>
              <a:gd name="connsiteY2" fmla="*/ 3499706 h 3579355"/>
              <a:gd name="connsiteX3" fmla="*/ 0 w 4098350"/>
              <a:gd name="connsiteY3" fmla="*/ 3579355 h 3579355"/>
              <a:gd name="connsiteX4" fmla="*/ 41780 w 4098350"/>
              <a:gd name="connsiteY4" fmla="*/ 119479 h 3579355"/>
              <a:gd name="connsiteX0" fmla="*/ 41780 w 4277104"/>
              <a:gd name="connsiteY0" fmla="*/ 198735 h 3658611"/>
              <a:gd name="connsiteX1" fmla="*/ 4272996 w 4277104"/>
              <a:gd name="connsiteY1" fmla="*/ 0 h 3658611"/>
              <a:gd name="connsiteX2" fmla="*/ 4098350 w 4277104"/>
              <a:gd name="connsiteY2" fmla="*/ 3578962 h 3658611"/>
              <a:gd name="connsiteX3" fmla="*/ 0 w 4277104"/>
              <a:gd name="connsiteY3" fmla="*/ 3658611 h 3658611"/>
              <a:gd name="connsiteX4" fmla="*/ 41780 w 4277104"/>
              <a:gd name="connsiteY4" fmla="*/ 198735 h 3658611"/>
              <a:gd name="connsiteX0" fmla="*/ 41780 w 4272996"/>
              <a:gd name="connsiteY0" fmla="*/ 198735 h 3658611"/>
              <a:gd name="connsiteX1" fmla="*/ 4272996 w 4272996"/>
              <a:gd name="connsiteY1" fmla="*/ 0 h 3658611"/>
              <a:gd name="connsiteX2" fmla="*/ 4098350 w 4272996"/>
              <a:gd name="connsiteY2" fmla="*/ 3578962 h 3658611"/>
              <a:gd name="connsiteX3" fmla="*/ 0 w 4272996"/>
              <a:gd name="connsiteY3" fmla="*/ 3658611 h 3658611"/>
              <a:gd name="connsiteX4" fmla="*/ 41780 w 4272996"/>
              <a:gd name="connsiteY4" fmla="*/ 198735 h 3658611"/>
              <a:gd name="connsiteX0" fmla="*/ 41780 w 4272996"/>
              <a:gd name="connsiteY0" fmla="*/ 198735 h 3658611"/>
              <a:gd name="connsiteX1" fmla="*/ 4272996 w 4272996"/>
              <a:gd name="connsiteY1" fmla="*/ 0 h 3658611"/>
              <a:gd name="connsiteX2" fmla="*/ 4098350 w 4272996"/>
              <a:gd name="connsiteY2" fmla="*/ 3578962 h 3658611"/>
              <a:gd name="connsiteX3" fmla="*/ 0 w 4272996"/>
              <a:gd name="connsiteY3" fmla="*/ 3658611 h 3658611"/>
              <a:gd name="connsiteX4" fmla="*/ 41780 w 4272996"/>
              <a:gd name="connsiteY4" fmla="*/ 198735 h 3658611"/>
              <a:gd name="connsiteX0" fmla="*/ 41780 w 4365169"/>
              <a:gd name="connsiteY0" fmla="*/ 195608 h 3655484"/>
              <a:gd name="connsiteX1" fmla="*/ 4365169 w 4365169"/>
              <a:gd name="connsiteY1" fmla="*/ 2928 h 3655484"/>
              <a:gd name="connsiteX2" fmla="*/ 4098350 w 4365169"/>
              <a:gd name="connsiteY2" fmla="*/ 3575835 h 3655484"/>
              <a:gd name="connsiteX3" fmla="*/ 0 w 4365169"/>
              <a:gd name="connsiteY3" fmla="*/ 3655484 h 3655484"/>
              <a:gd name="connsiteX4" fmla="*/ 41780 w 4365169"/>
              <a:gd name="connsiteY4" fmla="*/ 195608 h 3655484"/>
              <a:gd name="connsiteX0" fmla="*/ 41780 w 4365169"/>
              <a:gd name="connsiteY0" fmla="*/ 192680 h 3652556"/>
              <a:gd name="connsiteX1" fmla="*/ 4365169 w 4365169"/>
              <a:gd name="connsiteY1" fmla="*/ 0 h 3652556"/>
              <a:gd name="connsiteX2" fmla="*/ 4127187 w 4365169"/>
              <a:gd name="connsiteY2" fmla="*/ 3622729 h 3652556"/>
              <a:gd name="connsiteX3" fmla="*/ 0 w 4365169"/>
              <a:gd name="connsiteY3" fmla="*/ 3652556 h 3652556"/>
              <a:gd name="connsiteX4" fmla="*/ 41780 w 4365169"/>
              <a:gd name="connsiteY4" fmla="*/ 192680 h 3652556"/>
              <a:gd name="connsiteX0" fmla="*/ 41780 w 4372864"/>
              <a:gd name="connsiteY0" fmla="*/ 192680 h 3652556"/>
              <a:gd name="connsiteX1" fmla="*/ 4365169 w 4372864"/>
              <a:gd name="connsiteY1" fmla="*/ 0 h 3652556"/>
              <a:gd name="connsiteX2" fmla="*/ 4127187 w 4372864"/>
              <a:gd name="connsiteY2" fmla="*/ 3622729 h 3652556"/>
              <a:gd name="connsiteX3" fmla="*/ 0 w 4372864"/>
              <a:gd name="connsiteY3" fmla="*/ 3652556 h 3652556"/>
              <a:gd name="connsiteX4" fmla="*/ 41780 w 4372864"/>
              <a:gd name="connsiteY4" fmla="*/ 192680 h 3652556"/>
              <a:gd name="connsiteX0" fmla="*/ 41780 w 4372864"/>
              <a:gd name="connsiteY0" fmla="*/ 192680 h 3652556"/>
              <a:gd name="connsiteX1" fmla="*/ 4365169 w 4372864"/>
              <a:gd name="connsiteY1" fmla="*/ 0 h 3652556"/>
              <a:gd name="connsiteX2" fmla="*/ 4127187 w 4372864"/>
              <a:gd name="connsiteY2" fmla="*/ 3622729 h 3652556"/>
              <a:gd name="connsiteX3" fmla="*/ 0 w 4372864"/>
              <a:gd name="connsiteY3" fmla="*/ 3652556 h 3652556"/>
              <a:gd name="connsiteX4" fmla="*/ 41780 w 4372864"/>
              <a:gd name="connsiteY4" fmla="*/ 192680 h 3652556"/>
              <a:gd name="connsiteX0" fmla="*/ 41780 w 4382304"/>
              <a:gd name="connsiteY0" fmla="*/ 276821 h 3736697"/>
              <a:gd name="connsiteX1" fmla="*/ 4365169 w 4382304"/>
              <a:gd name="connsiteY1" fmla="*/ 84141 h 3736697"/>
              <a:gd name="connsiteX2" fmla="*/ 4136627 w 4382304"/>
              <a:gd name="connsiteY2" fmla="*/ 3563163 h 3736697"/>
              <a:gd name="connsiteX3" fmla="*/ 0 w 4382304"/>
              <a:gd name="connsiteY3" fmla="*/ 3736697 h 3736697"/>
              <a:gd name="connsiteX4" fmla="*/ 41780 w 4382304"/>
              <a:gd name="connsiteY4" fmla="*/ 276821 h 3736697"/>
              <a:gd name="connsiteX0" fmla="*/ 41780 w 4382304"/>
              <a:gd name="connsiteY0" fmla="*/ 276821 h 3736697"/>
              <a:gd name="connsiteX1" fmla="*/ 4365169 w 4382304"/>
              <a:gd name="connsiteY1" fmla="*/ 84141 h 3736697"/>
              <a:gd name="connsiteX2" fmla="*/ 4136627 w 4382304"/>
              <a:gd name="connsiteY2" fmla="*/ 3563163 h 3736697"/>
              <a:gd name="connsiteX3" fmla="*/ 0 w 4382304"/>
              <a:gd name="connsiteY3" fmla="*/ 3736697 h 3736697"/>
              <a:gd name="connsiteX4" fmla="*/ 41780 w 4382304"/>
              <a:gd name="connsiteY4" fmla="*/ 276821 h 3736697"/>
              <a:gd name="connsiteX0" fmla="*/ 41780 w 4382304"/>
              <a:gd name="connsiteY0" fmla="*/ 276821 h 3921759"/>
              <a:gd name="connsiteX1" fmla="*/ 4318207 w 4382304"/>
              <a:gd name="connsiteY1" fmla="*/ 318798 h 3921759"/>
              <a:gd name="connsiteX2" fmla="*/ 4136627 w 4382304"/>
              <a:gd name="connsiteY2" fmla="*/ 3563163 h 3921759"/>
              <a:gd name="connsiteX3" fmla="*/ 0 w 4382304"/>
              <a:gd name="connsiteY3" fmla="*/ 3736697 h 3921759"/>
              <a:gd name="connsiteX4" fmla="*/ 41780 w 4382304"/>
              <a:gd name="connsiteY4" fmla="*/ 276821 h 3921759"/>
              <a:gd name="connsiteX0" fmla="*/ 41780 w 4496820"/>
              <a:gd name="connsiteY0" fmla="*/ 303323 h 3948261"/>
              <a:gd name="connsiteX1" fmla="*/ 4318207 w 4496820"/>
              <a:gd name="connsiteY1" fmla="*/ 345300 h 3948261"/>
              <a:gd name="connsiteX2" fmla="*/ 4251143 w 4496820"/>
              <a:gd name="connsiteY2" fmla="*/ 3563163 h 3948261"/>
              <a:gd name="connsiteX3" fmla="*/ 0 w 4496820"/>
              <a:gd name="connsiteY3" fmla="*/ 3763199 h 3948261"/>
              <a:gd name="connsiteX4" fmla="*/ 41780 w 4496820"/>
              <a:gd name="connsiteY4" fmla="*/ 303323 h 3948261"/>
              <a:gd name="connsiteX0" fmla="*/ 41780 w 4496820"/>
              <a:gd name="connsiteY0" fmla="*/ 303323 h 3943541"/>
              <a:gd name="connsiteX1" fmla="*/ 4246369 w 4496820"/>
              <a:gd name="connsiteY1" fmla="*/ 340580 h 3943541"/>
              <a:gd name="connsiteX2" fmla="*/ 4251143 w 4496820"/>
              <a:gd name="connsiteY2" fmla="*/ 3563163 h 3943541"/>
              <a:gd name="connsiteX3" fmla="*/ 0 w 4496820"/>
              <a:gd name="connsiteY3" fmla="*/ 3763199 h 3943541"/>
              <a:gd name="connsiteX4" fmla="*/ 41780 w 4496820"/>
              <a:gd name="connsiteY4" fmla="*/ 303323 h 3943541"/>
              <a:gd name="connsiteX0" fmla="*/ 41780 w 4496820"/>
              <a:gd name="connsiteY0" fmla="*/ 303323 h 3763199"/>
              <a:gd name="connsiteX1" fmla="*/ 4246369 w 4496820"/>
              <a:gd name="connsiteY1" fmla="*/ 340580 h 3763199"/>
              <a:gd name="connsiteX2" fmla="*/ 4251143 w 4496820"/>
              <a:gd name="connsiteY2" fmla="*/ 3563163 h 3763199"/>
              <a:gd name="connsiteX3" fmla="*/ 0 w 4496820"/>
              <a:gd name="connsiteY3" fmla="*/ 3763199 h 3763199"/>
              <a:gd name="connsiteX4" fmla="*/ 41780 w 4496820"/>
              <a:gd name="connsiteY4" fmla="*/ 303323 h 3763199"/>
              <a:gd name="connsiteX0" fmla="*/ 41780 w 4254651"/>
              <a:gd name="connsiteY0" fmla="*/ 0 h 3459876"/>
              <a:gd name="connsiteX1" fmla="*/ 4246369 w 4254651"/>
              <a:gd name="connsiteY1" fmla="*/ 37257 h 3459876"/>
              <a:gd name="connsiteX2" fmla="*/ 4251143 w 4254651"/>
              <a:gd name="connsiteY2" fmla="*/ 3259840 h 3459876"/>
              <a:gd name="connsiteX3" fmla="*/ 0 w 4254651"/>
              <a:gd name="connsiteY3" fmla="*/ 3459876 h 3459876"/>
              <a:gd name="connsiteX4" fmla="*/ 41780 w 4254651"/>
              <a:gd name="connsiteY4" fmla="*/ 0 h 3459876"/>
              <a:gd name="connsiteX0" fmla="*/ 41780 w 4247095"/>
              <a:gd name="connsiteY0" fmla="*/ 106115 h 3565991"/>
              <a:gd name="connsiteX1" fmla="*/ 4246369 w 4247095"/>
              <a:gd name="connsiteY1" fmla="*/ 143372 h 3565991"/>
              <a:gd name="connsiteX2" fmla="*/ 4188743 w 4247095"/>
              <a:gd name="connsiteY2" fmla="*/ 3217538 h 3565991"/>
              <a:gd name="connsiteX3" fmla="*/ 0 w 4247095"/>
              <a:gd name="connsiteY3" fmla="*/ 3565991 h 3565991"/>
              <a:gd name="connsiteX4" fmla="*/ 41780 w 4247095"/>
              <a:gd name="connsiteY4" fmla="*/ 106115 h 3565991"/>
              <a:gd name="connsiteX0" fmla="*/ 41780 w 4247095"/>
              <a:gd name="connsiteY0" fmla="*/ 0 h 3459876"/>
              <a:gd name="connsiteX1" fmla="*/ 4246369 w 4247095"/>
              <a:gd name="connsiteY1" fmla="*/ 37257 h 3459876"/>
              <a:gd name="connsiteX2" fmla="*/ 4107463 w 4247095"/>
              <a:gd name="connsiteY2" fmla="*/ 3250399 h 3459876"/>
              <a:gd name="connsiteX3" fmla="*/ 0 w 4247095"/>
              <a:gd name="connsiteY3" fmla="*/ 3459876 h 3459876"/>
              <a:gd name="connsiteX4" fmla="*/ 41780 w 4247095"/>
              <a:gd name="connsiteY4" fmla="*/ 0 h 3459876"/>
              <a:gd name="connsiteX0" fmla="*/ 41780 w 4175253"/>
              <a:gd name="connsiteY0" fmla="*/ 0 h 3459876"/>
              <a:gd name="connsiteX1" fmla="*/ 4174527 w 4175253"/>
              <a:gd name="connsiteY1" fmla="*/ 32536 h 3459876"/>
              <a:gd name="connsiteX2" fmla="*/ 4107463 w 4175253"/>
              <a:gd name="connsiteY2" fmla="*/ 3250399 h 3459876"/>
              <a:gd name="connsiteX3" fmla="*/ 0 w 4175253"/>
              <a:gd name="connsiteY3" fmla="*/ 3459876 h 3459876"/>
              <a:gd name="connsiteX4" fmla="*/ 41780 w 4175253"/>
              <a:gd name="connsiteY4" fmla="*/ 0 h 3459876"/>
              <a:gd name="connsiteX0" fmla="*/ 41780 w 4110971"/>
              <a:gd name="connsiteY0" fmla="*/ 0 h 3459876"/>
              <a:gd name="connsiteX1" fmla="*/ 4102687 w 4110971"/>
              <a:gd name="connsiteY1" fmla="*/ 27816 h 3459876"/>
              <a:gd name="connsiteX2" fmla="*/ 4107463 w 4110971"/>
              <a:gd name="connsiteY2" fmla="*/ 3250399 h 3459876"/>
              <a:gd name="connsiteX3" fmla="*/ 0 w 4110971"/>
              <a:gd name="connsiteY3" fmla="*/ 3459876 h 3459876"/>
              <a:gd name="connsiteX4" fmla="*/ 41780 w 4110971"/>
              <a:gd name="connsiteY4" fmla="*/ 0 h 3459876"/>
              <a:gd name="connsiteX0" fmla="*/ 50752 w 4119943"/>
              <a:gd name="connsiteY0" fmla="*/ 0 h 3398451"/>
              <a:gd name="connsiteX1" fmla="*/ 4111659 w 4119943"/>
              <a:gd name="connsiteY1" fmla="*/ 27816 h 3398451"/>
              <a:gd name="connsiteX2" fmla="*/ 4116435 w 4119943"/>
              <a:gd name="connsiteY2" fmla="*/ 3250399 h 3398451"/>
              <a:gd name="connsiteX3" fmla="*/ 0 w 4119943"/>
              <a:gd name="connsiteY3" fmla="*/ 3398451 h 3398451"/>
              <a:gd name="connsiteX4" fmla="*/ 50752 w 4119943"/>
              <a:gd name="connsiteY4" fmla="*/ 0 h 3398451"/>
              <a:gd name="connsiteX0" fmla="*/ 50752 w 4114689"/>
              <a:gd name="connsiteY0" fmla="*/ 0 h 3525950"/>
              <a:gd name="connsiteX1" fmla="*/ 4111659 w 4114689"/>
              <a:gd name="connsiteY1" fmla="*/ 27816 h 3525950"/>
              <a:gd name="connsiteX2" fmla="*/ 4111181 w 4114689"/>
              <a:gd name="connsiteY2" fmla="*/ 3525950 h 3525950"/>
              <a:gd name="connsiteX3" fmla="*/ 0 w 4114689"/>
              <a:gd name="connsiteY3" fmla="*/ 3398451 h 3525950"/>
              <a:gd name="connsiteX4" fmla="*/ 50752 w 4114689"/>
              <a:gd name="connsiteY4" fmla="*/ 0 h 3525950"/>
              <a:gd name="connsiteX0" fmla="*/ 34450 w 4098387"/>
              <a:gd name="connsiteY0" fmla="*/ 0 h 3525950"/>
              <a:gd name="connsiteX1" fmla="*/ 4095357 w 4098387"/>
              <a:gd name="connsiteY1" fmla="*/ 27816 h 3525950"/>
              <a:gd name="connsiteX2" fmla="*/ 4094879 w 4098387"/>
              <a:gd name="connsiteY2" fmla="*/ 3525950 h 3525950"/>
              <a:gd name="connsiteX3" fmla="*/ 0 w 4098387"/>
              <a:gd name="connsiteY3" fmla="*/ 3315550 h 3525950"/>
              <a:gd name="connsiteX4" fmla="*/ 34450 w 4098387"/>
              <a:gd name="connsiteY4" fmla="*/ 0 h 3525950"/>
              <a:gd name="connsiteX0" fmla="*/ 34450 w 4096083"/>
              <a:gd name="connsiteY0" fmla="*/ 0 h 3571172"/>
              <a:gd name="connsiteX1" fmla="*/ 4095357 w 4096083"/>
              <a:gd name="connsiteY1" fmla="*/ 27816 h 3571172"/>
              <a:gd name="connsiteX2" fmla="*/ 4070818 w 4096083"/>
              <a:gd name="connsiteY2" fmla="*/ 3571172 h 3571172"/>
              <a:gd name="connsiteX3" fmla="*/ 0 w 4096083"/>
              <a:gd name="connsiteY3" fmla="*/ 3315550 h 3571172"/>
              <a:gd name="connsiteX4" fmla="*/ 34450 w 4096083"/>
              <a:gd name="connsiteY4" fmla="*/ 0 h 3571172"/>
              <a:gd name="connsiteX0" fmla="*/ 34450 w 4099483"/>
              <a:gd name="connsiteY0" fmla="*/ 0 h 3572752"/>
              <a:gd name="connsiteX1" fmla="*/ 4095357 w 4099483"/>
              <a:gd name="connsiteY1" fmla="*/ 27816 h 3572752"/>
              <a:gd name="connsiteX2" fmla="*/ 4095975 w 4099483"/>
              <a:gd name="connsiteY2" fmla="*/ 3572752 h 3572752"/>
              <a:gd name="connsiteX3" fmla="*/ 0 w 4099483"/>
              <a:gd name="connsiteY3" fmla="*/ 3315550 h 3572752"/>
              <a:gd name="connsiteX4" fmla="*/ 34450 w 4099483"/>
              <a:gd name="connsiteY4" fmla="*/ 0 h 3572752"/>
              <a:gd name="connsiteX0" fmla="*/ 34450 w 4096083"/>
              <a:gd name="connsiteY0" fmla="*/ 0 h 3571172"/>
              <a:gd name="connsiteX1" fmla="*/ 4095357 w 4096083"/>
              <a:gd name="connsiteY1" fmla="*/ 27816 h 3571172"/>
              <a:gd name="connsiteX2" fmla="*/ 4070818 w 4096083"/>
              <a:gd name="connsiteY2" fmla="*/ 3571172 h 3571172"/>
              <a:gd name="connsiteX3" fmla="*/ 0 w 4096083"/>
              <a:gd name="connsiteY3" fmla="*/ 3315550 h 3571172"/>
              <a:gd name="connsiteX4" fmla="*/ 34450 w 4096083"/>
              <a:gd name="connsiteY4" fmla="*/ 0 h 3571172"/>
              <a:gd name="connsiteX0" fmla="*/ 34450 w 4099483"/>
              <a:gd name="connsiteY0" fmla="*/ 0 h 3572752"/>
              <a:gd name="connsiteX1" fmla="*/ 4095357 w 4099483"/>
              <a:gd name="connsiteY1" fmla="*/ 27816 h 3572752"/>
              <a:gd name="connsiteX2" fmla="*/ 4095975 w 4099483"/>
              <a:gd name="connsiteY2" fmla="*/ 3572752 h 3572752"/>
              <a:gd name="connsiteX3" fmla="*/ 0 w 4099483"/>
              <a:gd name="connsiteY3" fmla="*/ 3315550 h 3572752"/>
              <a:gd name="connsiteX4" fmla="*/ 34450 w 4099483"/>
              <a:gd name="connsiteY4" fmla="*/ 0 h 3572752"/>
              <a:gd name="connsiteX0" fmla="*/ 34450 w 4102976"/>
              <a:gd name="connsiteY0" fmla="*/ 0 h 3572971"/>
              <a:gd name="connsiteX1" fmla="*/ 4095357 w 4102976"/>
              <a:gd name="connsiteY1" fmla="*/ 27816 h 3572971"/>
              <a:gd name="connsiteX2" fmla="*/ 4099468 w 4102976"/>
              <a:gd name="connsiteY2" fmla="*/ 3572971 h 3572971"/>
              <a:gd name="connsiteX3" fmla="*/ 0 w 4102976"/>
              <a:gd name="connsiteY3" fmla="*/ 3315550 h 3572971"/>
              <a:gd name="connsiteX4" fmla="*/ 34450 w 4102976"/>
              <a:gd name="connsiteY4" fmla="*/ 0 h 3572971"/>
              <a:gd name="connsiteX0" fmla="*/ 34450 w 4100560"/>
              <a:gd name="connsiteY0" fmla="*/ 0 h 3659181"/>
              <a:gd name="connsiteX1" fmla="*/ 4095357 w 4100560"/>
              <a:gd name="connsiteY1" fmla="*/ 27816 h 3659181"/>
              <a:gd name="connsiteX2" fmla="*/ 4097052 w 4100560"/>
              <a:gd name="connsiteY2" fmla="*/ 3659181 h 3659181"/>
              <a:gd name="connsiteX3" fmla="*/ 0 w 4100560"/>
              <a:gd name="connsiteY3" fmla="*/ 3315550 h 3659181"/>
              <a:gd name="connsiteX4" fmla="*/ 34450 w 4100560"/>
              <a:gd name="connsiteY4" fmla="*/ 0 h 3659181"/>
              <a:gd name="connsiteX0" fmla="*/ 34450 w 4096083"/>
              <a:gd name="connsiteY0" fmla="*/ 0 h 3431360"/>
              <a:gd name="connsiteX1" fmla="*/ 4095357 w 4096083"/>
              <a:gd name="connsiteY1" fmla="*/ 27816 h 3431360"/>
              <a:gd name="connsiteX2" fmla="*/ 4077694 w 4096083"/>
              <a:gd name="connsiteY2" fmla="*/ 3431360 h 3431360"/>
              <a:gd name="connsiteX3" fmla="*/ 0 w 4096083"/>
              <a:gd name="connsiteY3" fmla="*/ 3315550 h 3431360"/>
              <a:gd name="connsiteX4" fmla="*/ 34450 w 4096083"/>
              <a:gd name="connsiteY4" fmla="*/ 0 h 3431360"/>
              <a:gd name="connsiteX0" fmla="*/ 34450 w 4099497"/>
              <a:gd name="connsiteY0" fmla="*/ 0 h 3431360"/>
              <a:gd name="connsiteX1" fmla="*/ 4098771 w 4099497"/>
              <a:gd name="connsiteY1" fmla="*/ 112265 h 3431360"/>
              <a:gd name="connsiteX2" fmla="*/ 4077694 w 4099497"/>
              <a:gd name="connsiteY2" fmla="*/ 3431360 h 3431360"/>
              <a:gd name="connsiteX3" fmla="*/ 0 w 4099497"/>
              <a:gd name="connsiteY3" fmla="*/ 3315550 h 3431360"/>
              <a:gd name="connsiteX4" fmla="*/ 34450 w 4099497"/>
              <a:gd name="connsiteY4" fmla="*/ 0 h 3431360"/>
              <a:gd name="connsiteX0" fmla="*/ 39969 w 4099497"/>
              <a:gd name="connsiteY0" fmla="*/ 73414 h 3319095"/>
              <a:gd name="connsiteX1" fmla="*/ 4098771 w 4099497"/>
              <a:gd name="connsiteY1" fmla="*/ 0 h 3319095"/>
              <a:gd name="connsiteX2" fmla="*/ 4077694 w 4099497"/>
              <a:gd name="connsiteY2" fmla="*/ 3319095 h 3319095"/>
              <a:gd name="connsiteX3" fmla="*/ 0 w 4099497"/>
              <a:gd name="connsiteY3" fmla="*/ 3203285 h 3319095"/>
              <a:gd name="connsiteX4" fmla="*/ 39969 w 4099497"/>
              <a:gd name="connsiteY4" fmla="*/ 73414 h 3319095"/>
              <a:gd name="connsiteX0" fmla="*/ 39969 w 4098771"/>
              <a:gd name="connsiteY0" fmla="*/ 73414 h 3345142"/>
              <a:gd name="connsiteX1" fmla="*/ 4098771 w 4098771"/>
              <a:gd name="connsiteY1" fmla="*/ 0 h 3345142"/>
              <a:gd name="connsiteX2" fmla="*/ 4077694 w 4098771"/>
              <a:gd name="connsiteY2" fmla="*/ 3319095 h 3345142"/>
              <a:gd name="connsiteX3" fmla="*/ 0 w 4098771"/>
              <a:gd name="connsiteY3" fmla="*/ 3203285 h 3345142"/>
              <a:gd name="connsiteX4" fmla="*/ 39969 w 4098771"/>
              <a:gd name="connsiteY4" fmla="*/ 73414 h 3345142"/>
              <a:gd name="connsiteX0" fmla="*/ 39969 w 4202682"/>
              <a:gd name="connsiteY0" fmla="*/ 73414 h 3345142"/>
              <a:gd name="connsiteX1" fmla="*/ 4098771 w 4202682"/>
              <a:gd name="connsiteY1" fmla="*/ 0 h 3345142"/>
              <a:gd name="connsiteX2" fmla="*/ 4199174 w 4202682"/>
              <a:gd name="connsiteY2" fmla="*/ 3311540 h 3345142"/>
              <a:gd name="connsiteX3" fmla="*/ 0 w 4202682"/>
              <a:gd name="connsiteY3" fmla="*/ 3203285 h 3345142"/>
              <a:gd name="connsiteX4" fmla="*/ 39969 w 4202682"/>
              <a:gd name="connsiteY4" fmla="*/ 73414 h 3345142"/>
              <a:gd name="connsiteX0" fmla="*/ 39969 w 4202682"/>
              <a:gd name="connsiteY0" fmla="*/ 65092 h 3345142"/>
              <a:gd name="connsiteX1" fmla="*/ 4165713 w 4202682"/>
              <a:gd name="connsiteY1" fmla="*/ 0 h 3345142"/>
              <a:gd name="connsiteX2" fmla="*/ 4199174 w 4202682"/>
              <a:gd name="connsiteY2" fmla="*/ 3303218 h 3345142"/>
              <a:gd name="connsiteX3" fmla="*/ 0 w 4202682"/>
              <a:gd name="connsiteY3" fmla="*/ 3194963 h 3345142"/>
              <a:gd name="connsiteX4" fmla="*/ 39969 w 4202682"/>
              <a:gd name="connsiteY4" fmla="*/ 65092 h 3345142"/>
              <a:gd name="connsiteX0" fmla="*/ 39969 w 4202682"/>
              <a:gd name="connsiteY0" fmla="*/ 65092 h 3303218"/>
              <a:gd name="connsiteX1" fmla="*/ 4165713 w 4202682"/>
              <a:gd name="connsiteY1" fmla="*/ 0 h 3303218"/>
              <a:gd name="connsiteX2" fmla="*/ 4199174 w 4202682"/>
              <a:gd name="connsiteY2" fmla="*/ 3303218 h 3303218"/>
              <a:gd name="connsiteX3" fmla="*/ 0 w 4202682"/>
              <a:gd name="connsiteY3" fmla="*/ 3194963 h 3303218"/>
              <a:gd name="connsiteX4" fmla="*/ 39969 w 4202682"/>
              <a:gd name="connsiteY4" fmla="*/ 65092 h 3303218"/>
              <a:gd name="connsiteX0" fmla="*/ 39969 w 4201470"/>
              <a:gd name="connsiteY0" fmla="*/ 65092 h 3303218"/>
              <a:gd name="connsiteX1" fmla="*/ 4165713 w 4201470"/>
              <a:gd name="connsiteY1" fmla="*/ 0 h 3303218"/>
              <a:gd name="connsiteX2" fmla="*/ 4199174 w 4201470"/>
              <a:gd name="connsiteY2" fmla="*/ 3303218 h 3303218"/>
              <a:gd name="connsiteX3" fmla="*/ 0 w 4201470"/>
              <a:gd name="connsiteY3" fmla="*/ 3194963 h 3303218"/>
              <a:gd name="connsiteX4" fmla="*/ 39969 w 4201470"/>
              <a:gd name="connsiteY4" fmla="*/ 65092 h 3303218"/>
              <a:gd name="connsiteX0" fmla="*/ 39969 w 4240654"/>
              <a:gd name="connsiteY0" fmla="*/ 65092 h 3311471"/>
              <a:gd name="connsiteX1" fmla="*/ 4165713 w 4240654"/>
              <a:gd name="connsiteY1" fmla="*/ 0 h 3311471"/>
              <a:gd name="connsiteX2" fmla="*/ 4240654 w 4240654"/>
              <a:gd name="connsiteY2" fmla="*/ 3311471 h 3311471"/>
              <a:gd name="connsiteX3" fmla="*/ 0 w 4240654"/>
              <a:gd name="connsiteY3" fmla="*/ 3194963 h 3311471"/>
              <a:gd name="connsiteX4" fmla="*/ 39969 w 4240654"/>
              <a:gd name="connsiteY4" fmla="*/ 65092 h 3311471"/>
              <a:gd name="connsiteX0" fmla="*/ 39969 w 4240654"/>
              <a:gd name="connsiteY0" fmla="*/ 65092 h 3311471"/>
              <a:gd name="connsiteX1" fmla="*/ 4165713 w 4240654"/>
              <a:gd name="connsiteY1" fmla="*/ 0 h 3311471"/>
              <a:gd name="connsiteX2" fmla="*/ 4240654 w 4240654"/>
              <a:gd name="connsiteY2" fmla="*/ 3311471 h 3311471"/>
              <a:gd name="connsiteX3" fmla="*/ 0 w 4240654"/>
              <a:gd name="connsiteY3" fmla="*/ 3194963 h 3311471"/>
              <a:gd name="connsiteX4" fmla="*/ 39969 w 4240654"/>
              <a:gd name="connsiteY4" fmla="*/ 65092 h 3311471"/>
              <a:gd name="connsiteX0" fmla="*/ 39969 w 4240654"/>
              <a:gd name="connsiteY0" fmla="*/ 65092 h 3311471"/>
              <a:gd name="connsiteX1" fmla="*/ 4165713 w 4240654"/>
              <a:gd name="connsiteY1" fmla="*/ 0 h 3311471"/>
              <a:gd name="connsiteX2" fmla="*/ 4240654 w 4240654"/>
              <a:gd name="connsiteY2" fmla="*/ 3311471 h 3311471"/>
              <a:gd name="connsiteX3" fmla="*/ 0 w 4240654"/>
              <a:gd name="connsiteY3" fmla="*/ 3194963 h 3311471"/>
              <a:gd name="connsiteX4" fmla="*/ 39969 w 4240654"/>
              <a:gd name="connsiteY4" fmla="*/ 65092 h 3311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0654" h="3311471">
                <a:moveTo>
                  <a:pt x="39969" y="65092"/>
                </a:moveTo>
                <a:lnTo>
                  <a:pt x="4165713" y="0"/>
                </a:lnTo>
                <a:cubicBezTo>
                  <a:pt x="4231515" y="3306764"/>
                  <a:pt x="4173408" y="10103"/>
                  <a:pt x="4240654" y="3311471"/>
                </a:cubicBezTo>
                <a:lnTo>
                  <a:pt x="0" y="3194963"/>
                </a:lnTo>
                <a:lnTo>
                  <a:pt x="39969" y="65092"/>
                </a:lnTo>
                <a:close/>
              </a:path>
            </a:pathLst>
          </a:cu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p>
        </p:txBody>
      </p:sp>
      <p:sp>
        <p:nvSpPr>
          <p:cNvPr id="183" name="TextBox 19"/>
          <p:cNvSpPr txBox="1">
            <a:spLocks noChangeArrowheads="1"/>
          </p:cNvSpPr>
          <p:nvPr/>
        </p:nvSpPr>
        <p:spPr bwMode="auto">
          <a:xfrm rot="21354136">
            <a:off x="268586" y="13017281"/>
            <a:ext cx="8715848" cy="830997"/>
          </a:xfrm>
          <a:custGeom>
            <a:avLst/>
            <a:gdLst>
              <a:gd name="connsiteX0" fmla="*/ 0 w 8715848"/>
              <a:gd name="connsiteY0" fmla="*/ 0 h 830997"/>
              <a:gd name="connsiteX1" fmla="*/ 8715848 w 8715848"/>
              <a:gd name="connsiteY1" fmla="*/ 0 h 830997"/>
              <a:gd name="connsiteX2" fmla="*/ 8715848 w 8715848"/>
              <a:gd name="connsiteY2" fmla="*/ 830997 h 830997"/>
              <a:gd name="connsiteX3" fmla="*/ 0 w 8715848"/>
              <a:gd name="connsiteY3" fmla="*/ 830997 h 830997"/>
              <a:gd name="connsiteX4" fmla="*/ 0 w 8715848"/>
              <a:gd name="connsiteY4" fmla="*/ 0 h 830997"/>
              <a:gd name="connsiteX0" fmla="*/ 0 w 8746759"/>
              <a:gd name="connsiteY0" fmla="*/ 0 h 848755"/>
              <a:gd name="connsiteX1" fmla="*/ 8715848 w 8746759"/>
              <a:gd name="connsiteY1" fmla="*/ 0 h 848755"/>
              <a:gd name="connsiteX2" fmla="*/ 8746759 w 8746759"/>
              <a:gd name="connsiteY2" fmla="*/ 848755 h 848755"/>
              <a:gd name="connsiteX3" fmla="*/ 0 w 8746759"/>
              <a:gd name="connsiteY3" fmla="*/ 830997 h 848755"/>
              <a:gd name="connsiteX4" fmla="*/ 0 w 8746759"/>
              <a:gd name="connsiteY4" fmla="*/ 0 h 848755"/>
              <a:gd name="connsiteX0" fmla="*/ 0 w 8727711"/>
              <a:gd name="connsiteY0" fmla="*/ 0 h 848038"/>
              <a:gd name="connsiteX1" fmla="*/ 8715848 w 8727711"/>
              <a:gd name="connsiteY1" fmla="*/ 0 h 848038"/>
              <a:gd name="connsiteX2" fmla="*/ 8727711 w 8727711"/>
              <a:gd name="connsiteY2" fmla="*/ 848038 h 848038"/>
              <a:gd name="connsiteX3" fmla="*/ 0 w 8727711"/>
              <a:gd name="connsiteY3" fmla="*/ 830997 h 848038"/>
              <a:gd name="connsiteX4" fmla="*/ 0 w 8727711"/>
              <a:gd name="connsiteY4" fmla="*/ 0 h 848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7711" h="848038">
                <a:moveTo>
                  <a:pt x="0" y="0"/>
                </a:moveTo>
                <a:lnTo>
                  <a:pt x="8715848" y="0"/>
                </a:lnTo>
                <a:lnTo>
                  <a:pt x="8727711" y="848038"/>
                </a:lnTo>
                <a:lnTo>
                  <a:pt x="0" y="830997"/>
                </a:lnTo>
                <a:lnTo>
                  <a:pt x="0" y="0"/>
                </a:lnTo>
                <a:close/>
              </a:path>
            </a:pathLst>
          </a:custGeom>
          <a:solidFill>
            <a:schemeClr val="tx2">
              <a:lumMod val="60000"/>
              <a:lumOff val="40000"/>
            </a:schemeClr>
          </a:solidFill>
          <a:ln w="9525">
            <a:solidFill>
              <a:schemeClr val="tx1">
                <a:lumMod val="95000"/>
                <a:lumOff val="5000"/>
              </a:schemeClr>
            </a:solidFill>
            <a:miter lim="800000"/>
            <a:headEnd/>
            <a:tailEnd/>
          </a:ln>
          <a:effectLst>
            <a:outerShdw blurRad="50800" dist="38100" dir="2700000" algn="tl" rotWithShape="0">
              <a:prstClr val="black">
                <a:alpha val="40000"/>
              </a:prstClr>
            </a:outerShdw>
          </a:effectLst>
        </p:spPr>
        <p:txBody>
          <a:bodyPr wrap="none">
            <a:spAutoFit/>
          </a:bodyPr>
          <a:lstStyle/>
          <a:p>
            <a:pPr>
              <a:defRPr/>
            </a:pPr>
            <a:r>
              <a:rPr lang="en-GB" sz="4800" b="1" dirty="0">
                <a:solidFill>
                  <a:schemeClr val="bg1"/>
                </a:solidFill>
              </a:rPr>
              <a:t>What</a:t>
            </a:r>
            <a:r>
              <a:rPr lang="en-GB" sz="4800" dirty="0">
                <a:solidFill>
                  <a:schemeClr val="bg1"/>
                </a:solidFill>
              </a:rPr>
              <a:t> </a:t>
            </a:r>
            <a:r>
              <a:rPr lang="en-GB" sz="4800" dirty="0" smtClean="0">
                <a:solidFill>
                  <a:schemeClr val="bg1"/>
                </a:solidFill>
              </a:rPr>
              <a:t>do their residents </a:t>
            </a:r>
            <a:r>
              <a:rPr lang="en-GB" sz="4800" b="1" dirty="0" smtClean="0">
                <a:solidFill>
                  <a:schemeClr val="bg1"/>
                </a:solidFill>
              </a:rPr>
              <a:t>need</a:t>
            </a:r>
            <a:r>
              <a:rPr lang="en-GB" sz="4800" dirty="0" smtClean="0">
                <a:solidFill>
                  <a:schemeClr val="bg1"/>
                </a:solidFill>
              </a:rPr>
              <a:t>? </a:t>
            </a:r>
            <a:endParaRPr lang="en-GB" sz="4800" dirty="0">
              <a:solidFill>
                <a:schemeClr val="bg1"/>
              </a:solidFill>
            </a:endParaRPr>
          </a:p>
        </p:txBody>
      </p:sp>
      <p:sp>
        <p:nvSpPr>
          <p:cNvPr id="57" name="Freeform 56"/>
          <p:cNvSpPr/>
          <p:nvPr/>
        </p:nvSpPr>
        <p:spPr>
          <a:xfrm rot="21403103">
            <a:off x="509920" y="17679715"/>
            <a:ext cx="5124654" cy="3033420"/>
          </a:xfrm>
          <a:custGeom>
            <a:avLst/>
            <a:gdLst>
              <a:gd name="connsiteX0" fmla="*/ 0 w 5356586"/>
              <a:gd name="connsiteY0" fmla="*/ 0 h 3522662"/>
              <a:gd name="connsiteX1" fmla="*/ 5356586 w 5356586"/>
              <a:gd name="connsiteY1" fmla="*/ 0 h 3522662"/>
              <a:gd name="connsiteX2" fmla="*/ 5356586 w 5356586"/>
              <a:gd name="connsiteY2" fmla="*/ 3522662 h 3522662"/>
              <a:gd name="connsiteX3" fmla="*/ 0 w 5356586"/>
              <a:gd name="connsiteY3" fmla="*/ 3522662 h 3522662"/>
              <a:gd name="connsiteX4" fmla="*/ 0 w 5356586"/>
              <a:gd name="connsiteY4" fmla="*/ 0 h 3522662"/>
              <a:gd name="connsiteX0" fmla="*/ 0 w 5643409"/>
              <a:gd name="connsiteY0" fmla="*/ 0 h 3522662"/>
              <a:gd name="connsiteX1" fmla="*/ 5643409 w 5643409"/>
              <a:gd name="connsiteY1" fmla="*/ 23510 h 3522662"/>
              <a:gd name="connsiteX2" fmla="*/ 5356586 w 5643409"/>
              <a:gd name="connsiteY2" fmla="*/ 3522662 h 3522662"/>
              <a:gd name="connsiteX3" fmla="*/ 0 w 5643409"/>
              <a:gd name="connsiteY3" fmla="*/ 3522662 h 3522662"/>
              <a:gd name="connsiteX4" fmla="*/ 0 w 5643409"/>
              <a:gd name="connsiteY4" fmla="*/ 0 h 3522662"/>
              <a:gd name="connsiteX0" fmla="*/ 0 w 5643409"/>
              <a:gd name="connsiteY0" fmla="*/ 0 h 4104658"/>
              <a:gd name="connsiteX1" fmla="*/ 5643409 w 5643409"/>
              <a:gd name="connsiteY1" fmla="*/ 23510 h 4104658"/>
              <a:gd name="connsiteX2" fmla="*/ 5356586 w 5643409"/>
              <a:gd name="connsiteY2" fmla="*/ 3522662 h 4104658"/>
              <a:gd name="connsiteX3" fmla="*/ 5686 w 5643409"/>
              <a:gd name="connsiteY3" fmla="*/ 4104658 h 4104658"/>
              <a:gd name="connsiteX4" fmla="*/ 0 w 5643409"/>
              <a:gd name="connsiteY4" fmla="*/ 0 h 4104658"/>
              <a:gd name="connsiteX0" fmla="*/ 0 w 5643409"/>
              <a:gd name="connsiteY0" fmla="*/ 0 h 4499585"/>
              <a:gd name="connsiteX1" fmla="*/ 5643409 w 5643409"/>
              <a:gd name="connsiteY1" fmla="*/ 23510 h 4499585"/>
              <a:gd name="connsiteX2" fmla="*/ 5295725 w 5643409"/>
              <a:gd name="connsiteY2" fmla="*/ 4499585 h 4499585"/>
              <a:gd name="connsiteX3" fmla="*/ 5686 w 5643409"/>
              <a:gd name="connsiteY3" fmla="*/ 4104658 h 4499585"/>
              <a:gd name="connsiteX4" fmla="*/ 0 w 5643409"/>
              <a:gd name="connsiteY4" fmla="*/ 0 h 4499585"/>
              <a:gd name="connsiteX0" fmla="*/ 0 w 5359070"/>
              <a:gd name="connsiteY0" fmla="*/ 25111 h 4524696"/>
              <a:gd name="connsiteX1" fmla="*/ 5359070 w 5359070"/>
              <a:gd name="connsiteY1" fmla="*/ 0 h 4524696"/>
              <a:gd name="connsiteX2" fmla="*/ 5295725 w 5359070"/>
              <a:gd name="connsiteY2" fmla="*/ 4524696 h 4524696"/>
              <a:gd name="connsiteX3" fmla="*/ 5686 w 5359070"/>
              <a:gd name="connsiteY3" fmla="*/ 4129769 h 4524696"/>
              <a:gd name="connsiteX4" fmla="*/ 0 w 5359070"/>
              <a:gd name="connsiteY4" fmla="*/ 25111 h 4524696"/>
              <a:gd name="connsiteX0" fmla="*/ 0 w 5359070"/>
              <a:gd name="connsiteY0" fmla="*/ 25111 h 4497800"/>
              <a:gd name="connsiteX1" fmla="*/ 5359070 w 5359070"/>
              <a:gd name="connsiteY1" fmla="*/ 0 h 4497800"/>
              <a:gd name="connsiteX2" fmla="*/ 4991154 w 5359070"/>
              <a:gd name="connsiteY2" fmla="*/ 4497800 h 4497800"/>
              <a:gd name="connsiteX3" fmla="*/ 5686 w 5359070"/>
              <a:gd name="connsiteY3" fmla="*/ 4129769 h 4497800"/>
              <a:gd name="connsiteX4" fmla="*/ 0 w 5359070"/>
              <a:gd name="connsiteY4" fmla="*/ 25111 h 4497800"/>
              <a:gd name="connsiteX0" fmla="*/ 26363 w 5385433"/>
              <a:gd name="connsiteY0" fmla="*/ 25111 h 4497800"/>
              <a:gd name="connsiteX1" fmla="*/ 5385433 w 5385433"/>
              <a:gd name="connsiteY1" fmla="*/ 0 h 4497800"/>
              <a:gd name="connsiteX2" fmla="*/ 5017517 w 5385433"/>
              <a:gd name="connsiteY2" fmla="*/ 4497800 h 4497800"/>
              <a:gd name="connsiteX3" fmla="*/ 1895 w 5385433"/>
              <a:gd name="connsiteY3" fmla="*/ 3971761 h 4497800"/>
              <a:gd name="connsiteX4" fmla="*/ 26363 w 5385433"/>
              <a:gd name="connsiteY4" fmla="*/ 25111 h 4497800"/>
              <a:gd name="connsiteX0" fmla="*/ 67610 w 5426680"/>
              <a:gd name="connsiteY0" fmla="*/ 25111 h 4497800"/>
              <a:gd name="connsiteX1" fmla="*/ 5426680 w 5426680"/>
              <a:gd name="connsiteY1" fmla="*/ 0 h 4497800"/>
              <a:gd name="connsiteX2" fmla="*/ 5058764 w 5426680"/>
              <a:gd name="connsiteY2" fmla="*/ 4497800 h 4497800"/>
              <a:gd name="connsiteX3" fmla="*/ 1895 w 5426680"/>
              <a:gd name="connsiteY3" fmla="*/ 3965880 h 4497800"/>
              <a:gd name="connsiteX4" fmla="*/ 67610 w 5426680"/>
              <a:gd name="connsiteY4" fmla="*/ 25111 h 4497800"/>
              <a:gd name="connsiteX0" fmla="*/ 65715 w 5424785"/>
              <a:gd name="connsiteY0" fmla="*/ 25111 h 4497800"/>
              <a:gd name="connsiteX1" fmla="*/ 5424785 w 5424785"/>
              <a:gd name="connsiteY1" fmla="*/ 0 h 4497800"/>
              <a:gd name="connsiteX2" fmla="*/ 5056869 w 5424785"/>
              <a:gd name="connsiteY2" fmla="*/ 4497800 h 4497800"/>
              <a:gd name="connsiteX3" fmla="*/ 0 w 5424785"/>
              <a:gd name="connsiteY3" fmla="*/ 3965880 h 4497800"/>
              <a:gd name="connsiteX4" fmla="*/ 65715 w 5424785"/>
              <a:gd name="connsiteY4" fmla="*/ 25111 h 4497800"/>
              <a:gd name="connsiteX0" fmla="*/ 65715 w 5471795"/>
              <a:gd name="connsiteY0" fmla="*/ 25111 h 4096031"/>
              <a:gd name="connsiteX1" fmla="*/ 5424785 w 5471795"/>
              <a:gd name="connsiteY1" fmla="*/ 0 h 4096031"/>
              <a:gd name="connsiteX2" fmla="*/ 5471795 w 5471795"/>
              <a:gd name="connsiteY2" fmla="*/ 4096031 h 4096031"/>
              <a:gd name="connsiteX3" fmla="*/ 0 w 5471795"/>
              <a:gd name="connsiteY3" fmla="*/ 3965880 h 4096031"/>
              <a:gd name="connsiteX4" fmla="*/ 65715 w 5471795"/>
              <a:gd name="connsiteY4" fmla="*/ 25111 h 4096031"/>
              <a:gd name="connsiteX0" fmla="*/ 65715 w 5584213"/>
              <a:gd name="connsiteY0" fmla="*/ 9078 h 4079998"/>
              <a:gd name="connsiteX1" fmla="*/ 5584213 w 5584213"/>
              <a:gd name="connsiteY1" fmla="*/ 0 h 4079998"/>
              <a:gd name="connsiteX2" fmla="*/ 5471795 w 5584213"/>
              <a:gd name="connsiteY2" fmla="*/ 4079998 h 4079998"/>
              <a:gd name="connsiteX3" fmla="*/ 0 w 5584213"/>
              <a:gd name="connsiteY3" fmla="*/ 3949847 h 4079998"/>
              <a:gd name="connsiteX4" fmla="*/ 65715 w 5584213"/>
              <a:gd name="connsiteY4" fmla="*/ 9078 h 4079998"/>
              <a:gd name="connsiteX0" fmla="*/ 65715 w 5584213"/>
              <a:gd name="connsiteY0" fmla="*/ 9078 h 4083608"/>
              <a:gd name="connsiteX1" fmla="*/ 5584213 w 5584213"/>
              <a:gd name="connsiteY1" fmla="*/ 0 h 4083608"/>
              <a:gd name="connsiteX2" fmla="*/ 5518737 w 5584213"/>
              <a:gd name="connsiteY2" fmla="*/ 4083608 h 4083608"/>
              <a:gd name="connsiteX3" fmla="*/ 0 w 5584213"/>
              <a:gd name="connsiteY3" fmla="*/ 3949847 h 4083608"/>
              <a:gd name="connsiteX4" fmla="*/ 65715 w 5584213"/>
              <a:gd name="connsiteY4" fmla="*/ 9078 h 4083608"/>
              <a:gd name="connsiteX0" fmla="*/ 195063 w 5584213"/>
              <a:gd name="connsiteY0" fmla="*/ 0 h 4380886"/>
              <a:gd name="connsiteX1" fmla="*/ 5584213 w 5584213"/>
              <a:gd name="connsiteY1" fmla="*/ 297278 h 4380886"/>
              <a:gd name="connsiteX2" fmla="*/ 5518737 w 5584213"/>
              <a:gd name="connsiteY2" fmla="*/ 4380886 h 4380886"/>
              <a:gd name="connsiteX3" fmla="*/ 0 w 5584213"/>
              <a:gd name="connsiteY3" fmla="*/ 4247125 h 4380886"/>
              <a:gd name="connsiteX4" fmla="*/ 195063 w 5584213"/>
              <a:gd name="connsiteY4" fmla="*/ 0 h 4380886"/>
              <a:gd name="connsiteX0" fmla="*/ 49785 w 5438935"/>
              <a:gd name="connsiteY0" fmla="*/ 0 h 4380886"/>
              <a:gd name="connsiteX1" fmla="*/ 5438935 w 5438935"/>
              <a:gd name="connsiteY1" fmla="*/ 297278 h 4380886"/>
              <a:gd name="connsiteX2" fmla="*/ 5373459 w 5438935"/>
              <a:gd name="connsiteY2" fmla="*/ 4380886 h 4380886"/>
              <a:gd name="connsiteX3" fmla="*/ 0 w 5438935"/>
              <a:gd name="connsiteY3" fmla="*/ 4311473 h 4380886"/>
              <a:gd name="connsiteX4" fmla="*/ 49785 w 5438935"/>
              <a:gd name="connsiteY4" fmla="*/ 0 h 4380886"/>
              <a:gd name="connsiteX0" fmla="*/ 49785 w 5438935"/>
              <a:gd name="connsiteY0" fmla="*/ 0 h 4380886"/>
              <a:gd name="connsiteX1" fmla="*/ 5438935 w 5438935"/>
              <a:gd name="connsiteY1" fmla="*/ 297278 h 4380886"/>
              <a:gd name="connsiteX2" fmla="*/ 5373459 w 5438935"/>
              <a:gd name="connsiteY2" fmla="*/ 4380886 h 4380886"/>
              <a:gd name="connsiteX3" fmla="*/ 0 w 5438935"/>
              <a:gd name="connsiteY3" fmla="*/ 4311473 h 4380886"/>
              <a:gd name="connsiteX4" fmla="*/ 49785 w 5438935"/>
              <a:gd name="connsiteY4" fmla="*/ 0 h 4380886"/>
              <a:gd name="connsiteX0" fmla="*/ 49785 w 5373459"/>
              <a:gd name="connsiteY0" fmla="*/ 0 h 4380886"/>
              <a:gd name="connsiteX1" fmla="*/ 5100243 w 5373459"/>
              <a:gd name="connsiteY1" fmla="*/ 114595 h 4380886"/>
              <a:gd name="connsiteX2" fmla="*/ 5373459 w 5373459"/>
              <a:gd name="connsiteY2" fmla="*/ 4380886 h 4380886"/>
              <a:gd name="connsiteX3" fmla="*/ 0 w 5373459"/>
              <a:gd name="connsiteY3" fmla="*/ 4311473 h 4380886"/>
              <a:gd name="connsiteX4" fmla="*/ 49785 w 5373459"/>
              <a:gd name="connsiteY4" fmla="*/ 0 h 4380886"/>
              <a:gd name="connsiteX0" fmla="*/ 49785 w 5100243"/>
              <a:gd name="connsiteY0" fmla="*/ 0 h 4389451"/>
              <a:gd name="connsiteX1" fmla="*/ 5100243 w 5100243"/>
              <a:gd name="connsiteY1" fmla="*/ 114595 h 4389451"/>
              <a:gd name="connsiteX2" fmla="*/ 5075825 w 5100243"/>
              <a:gd name="connsiteY2" fmla="*/ 4389451 h 4389451"/>
              <a:gd name="connsiteX3" fmla="*/ 0 w 5100243"/>
              <a:gd name="connsiteY3" fmla="*/ 4311473 h 4389451"/>
              <a:gd name="connsiteX4" fmla="*/ 49785 w 5100243"/>
              <a:gd name="connsiteY4" fmla="*/ 0 h 4389451"/>
              <a:gd name="connsiteX0" fmla="*/ 49785 w 5100243"/>
              <a:gd name="connsiteY0" fmla="*/ 0 h 4713589"/>
              <a:gd name="connsiteX1" fmla="*/ 5100243 w 5100243"/>
              <a:gd name="connsiteY1" fmla="*/ 114595 h 4713589"/>
              <a:gd name="connsiteX2" fmla="*/ 5083531 w 5100243"/>
              <a:gd name="connsiteY2" fmla="*/ 4713588 h 4713589"/>
              <a:gd name="connsiteX3" fmla="*/ 0 w 5100243"/>
              <a:gd name="connsiteY3" fmla="*/ 4311473 h 4713589"/>
              <a:gd name="connsiteX4" fmla="*/ 49785 w 5100243"/>
              <a:gd name="connsiteY4" fmla="*/ 0 h 4713589"/>
              <a:gd name="connsiteX0" fmla="*/ 40942 w 5091400"/>
              <a:gd name="connsiteY0" fmla="*/ 0 h 4713588"/>
              <a:gd name="connsiteX1" fmla="*/ 5091400 w 5091400"/>
              <a:gd name="connsiteY1" fmla="*/ 114595 h 4713588"/>
              <a:gd name="connsiteX2" fmla="*/ 5074688 w 5091400"/>
              <a:gd name="connsiteY2" fmla="*/ 4713588 h 4713588"/>
              <a:gd name="connsiteX3" fmla="*/ 0 w 5091400"/>
              <a:gd name="connsiteY3" fmla="*/ 4390016 h 4713588"/>
              <a:gd name="connsiteX4" fmla="*/ 40942 w 5091400"/>
              <a:gd name="connsiteY4" fmla="*/ 0 h 4713588"/>
              <a:gd name="connsiteX0" fmla="*/ 40942 w 5601363"/>
              <a:gd name="connsiteY0" fmla="*/ 0 h 4713588"/>
              <a:gd name="connsiteX1" fmla="*/ 5601363 w 5601363"/>
              <a:gd name="connsiteY1" fmla="*/ 75085 h 4713588"/>
              <a:gd name="connsiteX2" fmla="*/ 5074688 w 5601363"/>
              <a:gd name="connsiteY2" fmla="*/ 4713588 h 4713588"/>
              <a:gd name="connsiteX3" fmla="*/ 0 w 5601363"/>
              <a:gd name="connsiteY3" fmla="*/ 4390016 h 4713588"/>
              <a:gd name="connsiteX4" fmla="*/ 40942 w 5601363"/>
              <a:gd name="connsiteY4" fmla="*/ 0 h 4713588"/>
              <a:gd name="connsiteX0" fmla="*/ 40942 w 5601363"/>
              <a:gd name="connsiteY0" fmla="*/ 0 h 4713588"/>
              <a:gd name="connsiteX1" fmla="*/ 5601363 w 5601363"/>
              <a:gd name="connsiteY1" fmla="*/ 75085 h 4713588"/>
              <a:gd name="connsiteX2" fmla="*/ 5074688 w 5601363"/>
              <a:gd name="connsiteY2" fmla="*/ 4713588 h 4713588"/>
              <a:gd name="connsiteX3" fmla="*/ 0 w 5601363"/>
              <a:gd name="connsiteY3" fmla="*/ 4390016 h 4713588"/>
              <a:gd name="connsiteX4" fmla="*/ 40942 w 5601363"/>
              <a:gd name="connsiteY4" fmla="*/ 0 h 4713588"/>
              <a:gd name="connsiteX0" fmla="*/ 40942 w 5529027"/>
              <a:gd name="connsiteY0" fmla="*/ 0 h 4713588"/>
              <a:gd name="connsiteX1" fmla="*/ 5529027 w 5529027"/>
              <a:gd name="connsiteY1" fmla="*/ 60859 h 4713588"/>
              <a:gd name="connsiteX2" fmla="*/ 5074688 w 5529027"/>
              <a:gd name="connsiteY2" fmla="*/ 4713588 h 4713588"/>
              <a:gd name="connsiteX3" fmla="*/ 0 w 5529027"/>
              <a:gd name="connsiteY3" fmla="*/ 4390016 h 4713588"/>
              <a:gd name="connsiteX4" fmla="*/ 40942 w 5529027"/>
              <a:gd name="connsiteY4" fmla="*/ 0 h 4713588"/>
              <a:gd name="connsiteX0" fmla="*/ 40942 w 5529027"/>
              <a:gd name="connsiteY0" fmla="*/ 0 h 4712109"/>
              <a:gd name="connsiteX1" fmla="*/ 5529027 w 5529027"/>
              <a:gd name="connsiteY1" fmla="*/ 60859 h 4712109"/>
              <a:gd name="connsiteX2" fmla="*/ 5483404 w 5529027"/>
              <a:gd name="connsiteY2" fmla="*/ 4712108 h 4712109"/>
              <a:gd name="connsiteX3" fmla="*/ 0 w 5529027"/>
              <a:gd name="connsiteY3" fmla="*/ 4390016 h 4712109"/>
              <a:gd name="connsiteX4" fmla="*/ 40942 w 5529027"/>
              <a:gd name="connsiteY4" fmla="*/ 0 h 4712109"/>
              <a:gd name="connsiteX0" fmla="*/ 40942 w 5550266"/>
              <a:gd name="connsiteY0" fmla="*/ 0 h 4712108"/>
              <a:gd name="connsiteX1" fmla="*/ 5529027 w 5550266"/>
              <a:gd name="connsiteY1" fmla="*/ 60859 h 4712108"/>
              <a:gd name="connsiteX2" fmla="*/ 5483404 w 5550266"/>
              <a:gd name="connsiteY2" fmla="*/ 4712108 h 4712108"/>
              <a:gd name="connsiteX3" fmla="*/ 0 w 5550266"/>
              <a:gd name="connsiteY3" fmla="*/ 4390016 h 4712108"/>
              <a:gd name="connsiteX4" fmla="*/ 40942 w 5550266"/>
              <a:gd name="connsiteY4" fmla="*/ 0 h 4712108"/>
              <a:gd name="connsiteX0" fmla="*/ 96456 w 5605780"/>
              <a:gd name="connsiteY0" fmla="*/ 0 h 4712108"/>
              <a:gd name="connsiteX1" fmla="*/ 5584541 w 5605780"/>
              <a:gd name="connsiteY1" fmla="*/ 60859 h 4712108"/>
              <a:gd name="connsiteX2" fmla="*/ 5538918 w 5605780"/>
              <a:gd name="connsiteY2" fmla="*/ 4712108 h 4712108"/>
              <a:gd name="connsiteX3" fmla="*/ 0 w 5605780"/>
              <a:gd name="connsiteY3" fmla="*/ 4391295 h 4712108"/>
              <a:gd name="connsiteX4" fmla="*/ 96456 w 5605780"/>
              <a:gd name="connsiteY4" fmla="*/ 0 h 4712108"/>
              <a:gd name="connsiteX0" fmla="*/ 96456 w 5605780"/>
              <a:gd name="connsiteY0" fmla="*/ 0 h 4712108"/>
              <a:gd name="connsiteX1" fmla="*/ 5584541 w 5605780"/>
              <a:gd name="connsiteY1" fmla="*/ 60859 h 4712108"/>
              <a:gd name="connsiteX2" fmla="*/ 5538918 w 5605780"/>
              <a:gd name="connsiteY2" fmla="*/ 4712108 h 4712108"/>
              <a:gd name="connsiteX3" fmla="*/ 0 w 5605780"/>
              <a:gd name="connsiteY3" fmla="*/ 4391295 h 4712108"/>
              <a:gd name="connsiteX4" fmla="*/ 96456 w 5605780"/>
              <a:gd name="connsiteY4" fmla="*/ 0 h 4712108"/>
              <a:gd name="connsiteX0" fmla="*/ 110627 w 5619951"/>
              <a:gd name="connsiteY0" fmla="*/ 0 h 4712108"/>
              <a:gd name="connsiteX1" fmla="*/ 5598712 w 5619951"/>
              <a:gd name="connsiteY1" fmla="*/ 60859 h 4712108"/>
              <a:gd name="connsiteX2" fmla="*/ 5553089 w 5619951"/>
              <a:gd name="connsiteY2" fmla="*/ 4712108 h 4712108"/>
              <a:gd name="connsiteX3" fmla="*/ 14171 w 5619951"/>
              <a:gd name="connsiteY3" fmla="*/ 4391295 h 4712108"/>
              <a:gd name="connsiteX4" fmla="*/ 110627 w 5619951"/>
              <a:gd name="connsiteY4" fmla="*/ 0 h 471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9951" h="4712108">
                <a:moveTo>
                  <a:pt x="110627" y="0"/>
                </a:moveTo>
                <a:lnTo>
                  <a:pt x="5598712" y="60859"/>
                </a:lnTo>
                <a:cubicBezTo>
                  <a:pt x="5593141" y="1593857"/>
                  <a:pt x="5619951" y="92884"/>
                  <a:pt x="5553089" y="4712108"/>
                </a:cubicBezTo>
                <a:lnTo>
                  <a:pt x="14171" y="4391295"/>
                </a:lnTo>
                <a:cubicBezTo>
                  <a:pt x="111084" y="51853"/>
                  <a:pt x="0" y="4376423"/>
                  <a:pt x="110627" y="0"/>
                </a:cubicBezTo>
                <a:close/>
              </a:path>
            </a:pathLst>
          </a:cu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p>
        </p:txBody>
      </p:sp>
      <p:sp>
        <p:nvSpPr>
          <p:cNvPr id="78" name="TextBox 19"/>
          <p:cNvSpPr txBox="1">
            <a:spLocks noChangeArrowheads="1"/>
          </p:cNvSpPr>
          <p:nvPr/>
        </p:nvSpPr>
        <p:spPr bwMode="auto">
          <a:xfrm>
            <a:off x="475465" y="21292176"/>
            <a:ext cx="7944189" cy="830997"/>
          </a:xfrm>
          <a:custGeom>
            <a:avLst/>
            <a:gdLst>
              <a:gd name="connsiteX0" fmla="*/ 0 w 7944189"/>
              <a:gd name="connsiteY0" fmla="*/ 0 h 830997"/>
              <a:gd name="connsiteX1" fmla="*/ 7944189 w 7944189"/>
              <a:gd name="connsiteY1" fmla="*/ 0 h 830997"/>
              <a:gd name="connsiteX2" fmla="*/ 7944189 w 7944189"/>
              <a:gd name="connsiteY2" fmla="*/ 830997 h 830997"/>
              <a:gd name="connsiteX3" fmla="*/ 0 w 7944189"/>
              <a:gd name="connsiteY3" fmla="*/ 830997 h 830997"/>
              <a:gd name="connsiteX4" fmla="*/ 0 w 7944189"/>
              <a:gd name="connsiteY4" fmla="*/ 0 h 830997"/>
              <a:gd name="connsiteX0" fmla="*/ 0 w 7944189"/>
              <a:gd name="connsiteY0" fmla="*/ 0 h 830997"/>
              <a:gd name="connsiteX1" fmla="*/ 7890214 w 7944189"/>
              <a:gd name="connsiteY1" fmla="*/ 2322 h 830997"/>
              <a:gd name="connsiteX2" fmla="*/ 7944189 w 7944189"/>
              <a:gd name="connsiteY2" fmla="*/ 830997 h 830997"/>
              <a:gd name="connsiteX3" fmla="*/ 0 w 7944189"/>
              <a:gd name="connsiteY3" fmla="*/ 830997 h 830997"/>
              <a:gd name="connsiteX4" fmla="*/ 0 w 7944189"/>
              <a:gd name="connsiteY4" fmla="*/ 0 h 83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4189" h="830997">
                <a:moveTo>
                  <a:pt x="0" y="0"/>
                </a:moveTo>
                <a:lnTo>
                  <a:pt x="7890214" y="2322"/>
                </a:lnTo>
                <a:lnTo>
                  <a:pt x="7944189" y="830997"/>
                </a:lnTo>
                <a:lnTo>
                  <a:pt x="0" y="830997"/>
                </a:lnTo>
                <a:lnTo>
                  <a:pt x="0" y="0"/>
                </a:lnTo>
                <a:close/>
              </a:path>
            </a:pathLst>
          </a:custGeom>
          <a:solidFill>
            <a:srgbClr val="009C98"/>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p>
            <a:pPr algn="ctr">
              <a:defRPr/>
            </a:pPr>
            <a:r>
              <a:rPr lang="en-GB" sz="4800" b="1" dirty="0">
                <a:solidFill>
                  <a:schemeClr val="bg1"/>
                </a:solidFill>
              </a:rPr>
              <a:t>C</a:t>
            </a:r>
            <a:r>
              <a:rPr lang="en-GB" sz="4800" b="1" dirty="0" smtClean="0">
                <a:solidFill>
                  <a:schemeClr val="bg1"/>
                </a:solidFill>
              </a:rPr>
              <a:t>urrent</a:t>
            </a:r>
            <a:r>
              <a:rPr lang="en-GB" sz="4800" dirty="0" smtClean="0">
                <a:solidFill>
                  <a:schemeClr val="bg1"/>
                </a:solidFill>
              </a:rPr>
              <a:t> online landscape</a:t>
            </a:r>
            <a:endParaRPr lang="en-GB" sz="4800" dirty="0">
              <a:solidFill>
                <a:schemeClr val="bg1"/>
              </a:solidFill>
            </a:endParaRPr>
          </a:p>
        </p:txBody>
      </p:sp>
      <p:sp>
        <p:nvSpPr>
          <p:cNvPr id="207" name="Freeform 206"/>
          <p:cNvSpPr/>
          <p:nvPr/>
        </p:nvSpPr>
        <p:spPr>
          <a:xfrm rot="21374493">
            <a:off x="5868758" y="17399177"/>
            <a:ext cx="5585592" cy="3333826"/>
          </a:xfrm>
          <a:custGeom>
            <a:avLst/>
            <a:gdLst>
              <a:gd name="connsiteX0" fmla="*/ 0 w 8307388"/>
              <a:gd name="connsiteY0" fmla="*/ 0 h 3522662"/>
              <a:gd name="connsiteX1" fmla="*/ 8307388 w 8307388"/>
              <a:gd name="connsiteY1" fmla="*/ 0 h 3522662"/>
              <a:gd name="connsiteX2" fmla="*/ 8307388 w 8307388"/>
              <a:gd name="connsiteY2" fmla="*/ 3522662 h 3522662"/>
              <a:gd name="connsiteX3" fmla="*/ 0 w 8307388"/>
              <a:gd name="connsiteY3" fmla="*/ 3522662 h 3522662"/>
              <a:gd name="connsiteX4" fmla="*/ 0 w 8307388"/>
              <a:gd name="connsiteY4" fmla="*/ 0 h 3522662"/>
              <a:gd name="connsiteX0" fmla="*/ 184147 w 8491535"/>
              <a:gd name="connsiteY0" fmla="*/ 0 h 3522662"/>
              <a:gd name="connsiteX1" fmla="*/ 8491535 w 8491535"/>
              <a:gd name="connsiteY1" fmla="*/ 0 h 3522662"/>
              <a:gd name="connsiteX2" fmla="*/ 8491535 w 8491535"/>
              <a:gd name="connsiteY2" fmla="*/ 3522662 h 3522662"/>
              <a:gd name="connsiteX3" fmla="*/ 0 w 8491535"/>
              <a:gd name="connsiteY3" fmla="*/ 2803201 h 3522662"/>
              <a:gd name="connsiteX4" fmla="*/ 184147 w 8491535"/>
              <a:gd name="connsiteY4" fmla="*/ 0 h 3522662"/>
              <a:gd name="connsiteX0" fmla="*/ 184147 w 9073445"/>
              <a:gd name="connsiteY0" fmla="*/ 245924 h 3768586"/>
              <a:gd name="connsiteX1" fmla="*/ 9073445 w 9073445"/>
              <a:gd name="connsiteY1" fmla="*/ 0 h 3768586"/>
              <a:gd name="connsiteX2" fmla="*/ 8491535 w 9073445"/>
              <a:gd name="connsiteY2" fmla="*/ 3768586 h 3768586"/>
              <a:gd name="connsiteX3" fmla="*/ 0 w 9073445"/>
              <a:gd name="connsiteY3" fmla="*/ 3049125 h 3768586"/>
              <a:gd name="connsiteX4" fmla="*/ 184147 w 9073445"/>
              <a:gd name="connsiteY4" fmla="*/ 245924 h 3768586"/>
              <a:gd name="connsiteX0" fmla="*/ 184147 w 9081518"/>
              <a:gd name="connsiteY0" fmla="*/ 245924 h 3645705"/>
              <a:gd name="connsiteX1" fmla="*/ 9073445 w 9081518"/>
              <a:gd name="connsiteY1" fmla="*/ 0 h 3645705"/>
              <a:gd name="connsiteX2" fmla="*/ 9081518 w 9081518"/>
              <a:gd name="connsiteY2" fmla="*/ 3645705 h 3645705"/>
              <a:gd name="connsiteX3" fmla="*/ 0 w 9081518"/>
              <a:gd name="connsiteY3" fmla="*/ 3049125 h 3645705"/>
              <a:gd name="connsiteX4" fmla="*/ 184147 w 9081518"/>
              <a:gd name="connsiteY4" fmla="*/ 245924 h 3645705"/>
              <a:gd name="connsiteX0" fmla="*/ 184147 w 9277893"/>
              <a:gd name="connsiteY0" fmla="*/ 286730 h 3686511"/>
              <a:gd name="connsiteX1" fmla="*/ 9277893 w 9277893"/>
              <a:gd name="connsiteY1" fmla="*/ 0 h 3686511"/>
              <a:gd name="connsiteX2" fmla="*/ 9081518 w 9277893"/>
              <a:gd name="connsiteY2" fmla="*/ 3686511 h 3686511"/>
              <a:gd name="connsiteX3" fmla="*/ 0 w 9277893"/>
              <a:gd name="connsiteY3" fmla="*/ 3089931 h 3686511"/>
              <a:gd name="connsiteX4" fmla="*/ 184147 w 9277893"/>
              <a:gd name="connsiteY4" fmla="*/ 286730 h 3686511"/>
              <a:gd name="connsiteX0" fmla="*/ 395151 w 9277893"/>
              <a:gd name="connsiteY0" fmla="*/ 356521 h 3686511"/>
              <a:gd name="connsiteX1" fmla="*/ 9277893 w 9277893"/>
              <a:gd name="connsiteY1" fmla="*/ 0 h 3686511"/>
              <a:gd name="connsiteX2" fmla="*/ 9081518 w 9277893"/>
              <a:gd name="connsiteY2" fmla="*/ 3686511 h 3686511"/>
              <a:gd name="connsiteX3" fmla="*/ 0 w 9277893"/>
              <a:gd name="connsiteY3" fmla="*/ 3089931 h 3686511"/>
              <a:gd name="connsiteX4" fmla="*/ 395151 w 9277893"/>
              <a:gd name="connsiteY4" fmla="*/ 356521 h 3686511"/>
              <a:gd name="connsiteX0" fmla="*/ 0 w 8882742"/>
              <a:gd name="connsiteY0" fmla="*/ 356521 h 3686511"/>
              <a:gd name="connsiteX1" fmla="*/ 8882742 w 8882742"/>
              <a:gd name="connsiteY1" fmla="*/ 0 h 3686511"/>
              <a:gd name="connsiteX2" fmla="*/ 8686367 w 8882742"/>
              <a:gd name="connsiteY2" fmla="*/ 3686511 h 3686511"/>
              <a:gd name="connsiteX3" fmla="*/ 4719 w 8882742"/>
              <a:gd name="connsiteY3" fmla="*/ 3169367 h 3686511"/>
              <a:gd name="connsiteX4" fmla="*/ 0 w 8882742"/>
              <a:gd name="connsiteY4" fmla="*/ 356521 h 3686511"/>
              <a:gd name="connsiteX0" fmla="*/ 0 w 8882742"/>
              <a:gd name="connsiteY0" fmla="*/ 356521 h 3376928"/>
              <a:gd name="connsiteX1" fmla="*/ 8882742 w 8882742"/>
              <a:gd name="connsiteY1" fmla="*/ 0 h 3376928"/>
              <a:gd name="connsiteX2" fmla="*/ 8487413 w 8882742"/>
              <a:gd name="connsiteY2" fmla="*/ 3376928 h 3376928"/>
              <a:gd name="connsiteX3" fmla="*/ 4719 w 8882742"/>
              <a:gd name="connsiteY3" fmla="*/ 3169367 h 3376928"/>
              <a:gd name="connsiteX4" fmla="*/ 0 w 8882742"/>
              <a:gd name="connsiteY4" fmla="*/ 356521 h 3376928"/>
              <a:gd name="connsiteX0" fmla="*/ 0 w 8882742"/>
              <a:gd name="connsiteY0" fmla="*/ 356521 h 3222202"/>
              <a:gd name="connsiteX1" fmla="*/ 8882742 w 8882742"/>
              <a:gd name="connsiteY1" fmla="*/ 0 h 3222202"/>
              <a:gd name="connsiteX2" fmla="*/ 8497575 w 8882742"/>
              <a:gd name="connsiteY2" fmla="*/ 3222202 h 3222202"/>
              <a:gd name="connsiteX3" fmla="*/ 4719 w 8882742"/>
              <a:gd name="connsiteY3" fmla="*/ 3169367 h 3222202"/>
              <a:gd name="connsiteX4" fmla="*/ 0 w 8882742"/>
              <a:gd name="connsiteY4" fmla="*/ 356521 h 3222202"/>
              <a:gd name="connsiteX0" fmla="*/ 0 w 8709950"/>
              <a:gd name="connsiteY0" fmla="*/ 367875 h 3233556"/>
              <a:gd name="connsiteX1" fmla="*/ 8709950 w 8709950"/>
              <a:gd name="connsiteY1" fmla="*/ 0 h 3233556"/>
              <a:gd name="connsiteX2" fmla="*/ 8497575 w 8709950"/>
              <a:gd name="connsiteY2" fmla="*/ 3233556 h 3233556"/>
              <a:gd name="connsiteX3" fmla="*/ 4719 w 8709950"/>
              <a:gd name="connsiteY3" fmla="*/ 3180721 h 3233556"/>
              <a:gd name="connsiteX4" fmla="*/ 0 w 8709950"/>
              <a:gd name="connsiteY4" fmla="*/ 367875 h 3233556"/>
              <a:gd name="connsiteX0" fmla="*/ 0 w 8709950"/>
              <a:gd name="connsiteY0" fmla="*/ 367875 h 3214928"/>
              <a:gd name="connsiteX1" fmla="*/ 8709950 w 8709950"/>
              <a:gd name="connsiteY1" fmla="*/ 0 h 3214928"/>
              <a:gd name="connsiteX2" fmla="*/ 8644836 w 8709950"/>
              <a:gd name="connsiteY2" fmla="*/ 3214928 h 3214928"/>
              <a:gd name="connsiteX3" fmla="*/ 4719 w 8709950"/>
              <a:gd name="connsiteY3" fmla="*/ 3180721 h 3214928"/>
              <a:gd name="connsiteX4" fmla="*/ 0 w 8709950"/>
              <a:gd name="connsiteY4" fmla="*/ 367875 h 3214928"/>
              <a:gd name="connsiteX0" fmla="*/ 3318 w 8705231"/>
              <a:gd name="connsiteY0" fmla="*/ 0 h 3293542"/>
              <a:gd name="connsiteX1" fmla="*/ 8705231 w 8705231"/>
              <a:gd name="connsiteY1" fmla="*/ 78614 h 3293542"/>
              <a:gd name="connsiteX2" fmla="*/ 8640117 w 8705231"/>
              <a:gd name="connsiteY2" fmla="*/ 3293542 h 3293542"/>
              <a:gd name="connsiteX3" fmla="*/ 0 w 8705231"/>
              <a:gd name="connsiteY3" fmla="*/ 3259335 h 3293542"/>
              <a:gd name="connsiteX4" fmla="*/ 3318 w 8705231"/>
              <a:gd name="connsiteY4" fmla="*/ 0 h 3293542"/>
              <a:gd name="connsiteX0" fmla="*/ 3318 w 9003863"/>
              <a:gd name="connsiteY0" fmla="*/ 0 h 3293542"/>
              <a:gd name="connsiteX1" fmla="*/ 9003863 w 9003863"/>
              <a:gd name="connsiteY1" fmla="*/ 372670 h 3293542"/>
              <a:gd name="connsiteX2" fmla="*/ 8640117 w 9003863"/>
              <a:gd name="connsiteY2" fmla="*/ 3293542 h 3293542"/>
              <a:gd name="connsiteX3" fmla="*/ 0 w 9003863"/>
              <a:gd name="connsiteY3" fmla="*/ 3259335 h 3293542"/>
              <a:gd name="connsiteX4" fmla="*/ 3318 w 9003863"/>
              <a:gd name="connsiteY4" fmla="*/ 0 h 3293542"/>
              <a:gd name="connsiteX0" fmla="*/ 338604 w 9339149"/>
              <a:gd name="connsiteY0" fmla="*/ 0 h 3293542"/>
              <a:gd name="connsiteX1" fmla="*/ 9339149 w 9339149"/>
              <a:gd name="connsiteY1" fmla="*/ 372670 h 3293542"/>
              <a:gd name="connsiteX2" fmla="*/ 8975403 w 9339149"/>
              <a:gd name="connsiteY2" fmla="*/ 3293542 h 3293542"/>
              <a:gd name="connsiteX3" fmla="*/ 0 w 9339149"/>
              <a:gd name="connsiteY3" fmla="*/ 3279391 h 3293542"/>
              <a:gd name="connsiteX4" fmla="*/ 338604 w 9339149"/>
              <a:gd name="connsiteY4" fmla="*/ 0 h 3293542"/>
              <a:gd name="connsiteX0" fmla="*/ 0 w 9000545"/>
              <a:gd name="connsiteY0" fmla="*/ 0 h 3314270"/>
              <a:gd name="connsiteX1" fmla="*/ 9000545 w 9000545"/>
              <a:gd name="connsiteY1" fmla="*/ 372670 h 3314270"/>
              <a:gd name="connsiteX2" fmla="*/ 8636799 w 9000545"/>
              <a:gd name="connsiteY2" fmla="*/ 3293542 h 3314270"/>
              <a:gd name="connsiteX3" fmla="*/ 152476 w 9000545"/>
              <a:gd name="connsiteY3" fmla="*/ 3314270 h 3314270"/>
              <a:gd name="connsiteX4" fmla="*/ 0 w 9000545"/>
              <a:gd name="connsiteY4" fmla="*/ 0 h 3314270"/>
              <a:gd name="connsiteX0" fmla="*/ 257678 w 9258223"/>
              <a:gd name="connsiteY0" fmla="*/ 0 h 3293542"/>
              <a:gd name="connsiteX1" fmla="*/ 9258223 w 9258223"/>
              <a:gd name="connsiteY1" fmla="*/ 372670 h 3293542"/>
              <a:gd name="connsiteX2" fmla="*/ 8894477 w 9258223"/>
              <a:gd name="connsiteY2" fmla="*/ 3293542 h 3293542"/>
              <a:gd name="connsiteX3" fmla="*/ -1 w 9258223"/>
              <a:gd name="connsiteY3" fmla="*/ 3142485 h 3293542"/>
              <a:gd name="connsiteX4" fmla="*/ 257678 w 9258223"/>
              <a:gd name="connsiteY4" fmla="*/ 0 h 3293542"/>
              <a:gd name="connsiteX0" fmla="*/ 679809 w 9258223"/>
              <a:gd name="connsiteY0" fmla="*/ 57144 h 2920872"/>
              <a:gd name="connsiteX1" fmla="*/ 9258223 w 9258223"/>
              <a:gd name="connsiteY1" fmla="*/ 0 h 2920872"/>
              <a:gd name="connsiteX2" fmla="*/ 8894477 w 9258223"/>
              <a:gd name="connsiteY2" fmla="*/ 2920872 h 2920872"/>
              <a:gd name="connsiteX3" fmla="*/ -1 w 9258223"/>
              <a:gd name="connsiteY3" fmla="*/ 2769815 h 2920872"/>
              <a:gd name="connsiteX4" fmla="*/ 679809 w 9258223"/>
              <a:gd name="connsiteY4" fmla="*/ 57144 h 2920872"/>
              <a:gd name="connsiteX0" fmla="*/ 401690 w 8980104"/>
              <a:gd name="connsiteY0" fmla="*/ 57144 h 2929455"/>
              <a:gd name="connsiteX1" fmla="*/ 8980104 w 8980104"/>
              <a:gd name="connsiteY1" fmla="*/ 0 h 2929455"/>
              <a:gd name="connsiteX2" fmla="*/ 8616358 w 8980104"/>
              <a:gd name="connsiteY2" fmla="*/ 2920872 h 2929455"/>
              <a:gd name="connsiteX3" fmla="*/ -1 w 8980104"/>
              <a:gd name="connsiteY3" fmla="*/ 2929455 h 2929455"/>
              <a:gd name="connsiteX4" fmla="*/ 401690 w 8980104"/>
              <a:gd name="connsiteY4" fmla="*/ 57144 h 2929455"/>
              <a:gd name="connsiteX0" fmla="*/ 446508 w 8980104"/>
              <a:gd name="connsiteY0" fmla="*/ 0 h 3192780"/>
              <a:gd name="connsiteX1" fmla="*/ 8980104 w 8980104"/>
              <a:gd name="connsiteY1" fmla="*/ 263325 h 3192780"/>
              <a:gd name="connsiteX2" fmla="*/ 8616358 w 8980104"/>
              <a:gd name="connsiteY2" fmla="*/ 3184197 h 3192780"/>
              <a:gd name="connsiteX3" fmla="*/ -1 w 8980104"/>
              <a:gd name="connsiteY3" fmla="*/ 3192780 h 3192780"/>
              <a:gd name="connsiteX4" fmla="*/ 446508 w 8980104"/>
              <a:gd name="connsiteY4" fmla="*/ 0 h 3192780"/>
              <a:gd name="connsiteX0" fmla="*/ 446508 w 8980104"/>
              <a:gd name="connsiteY0" fmla="*/ 0 h 3192781"/>
              <a:gd name="connsiteX1" fmla="*/ 8980104 w 8980104"/>
              <a:gd name="connsiteY1" fmla="*/ 263325 h 3192781"/>
              <a:gd name="connsiteX2" fmla="*/ 8616358 w 8980104"/>
              <a:gd name="connsiteY2" fmla="*/ 3184197 h 3192781"/>
              <a:gd name="connsiteX3" fmla="*/ 0 w 8980104"/>
              <a:gd name="connsiteY3" fmla="*/ 3192781 h 3192781"/>
              <a:gd name="connsiteX4" fmla="*/ 446508 w 8980104"/>
              <a:gd name="connsiteY4" fmla="*/ 0 h 3192781"/>
              <a:gd name="connsiteX0" fmla="*/ 446508 w 8980104"/>
              <a:gd name="connsiteY0" fmla="*/ 0 h 3192782"/>
              <a:gd name="connsiteX1" fmla="*/ 8980104 w 8980104"/>
              <a:gd name="connsiteY1" fmla="*/ 263325 h 3192782"/>
              <a:gd name="connsiteX2" fmla="*/ 8616358 w 8980104"/>
              <a:gd name="connsiteY2" fmla="*/ 3184197 h 3192782"/>
              <a:gd name="connsiteX3" fmla="*/ 0 w 8980104"/>
              <a:gd name="connsiteY3" fmla="*/ 3192782 h 3192782"/>
              <a:gd name="connsiteX4" fmla="*/ 446508 w 8980104"/>
              <a:gd name="connsiteY4" fmla="*/ 0 h 3192782"/>
              <a:gd name="connsiteX0" fmla="*/ 446508 w 8980104"/>
              <a:gd name="connsiteY0" fmla="*/ 0 h 3192783"/>
              <a:gd name="connsiteX1" fmla="*/ 8980104 w 8980104"/>
              <a:gd name="connsiteY1" fmla="*/ 263325 h 3192783"/>
              <a:gd name="connsiteX2" fmla="*/ 8616358 w 8980104"/>
              <a:gd name="connsiteY2" fmla="*/ 3184197 h 3192783"/>
              <a:gd name="connsiteX3" fmla="*/ 0 w 8980104"/>
              <a:gd name="connsiteY3" fmla="*/ 3192783 h 3192783"/>
              <a:gd name="connsiteX4" fmla="*/ 446508 w 8980104"/>
              <a:gd name="connsiteY4" fmla="*/ 0 h 3192783"/>
              <a:gd name="connsiteX0" fmla="*/ 446508 w 8980104"/>
              <a:gd name="connsiteY0" fmla="*/ 0 h 3192784"/>
              <a:gd name="connsiteX1" fmla="*/ 8980104 w 8980104"/>
              <a:gd name="connsiteY1" fmla="*/ 263325 h 3192784"/>
              <a:gd name="connsiteX2" fmla="*/ 8616358 w 8980104"/>
              <a:gd name="connsiteY2" fmla="*/ 3184197 h 3192784"/>
              <a:gd name="connsiteX3" fmla="*/ 0 w 8980104"/>
              <a:gd name="connsiteY3" fmla="*/ 3192784 h 3192784"/>
              <a:gd name="connsiteX4" fmla="*/ 446508 w 8980104"/>
              <a:gd name="connsiteY4" fmla="*/ 0 h 3192784"/>
              <a:gd name="connsiteX0" fmla="*/ 60931 w 8594527"/>
              <a:gd name="connsiteY0" fmla="*/ 0 h 3204682"/>
              <a:gd name="connsiteX1" fmla="*/ 8594527 w 8594527"/>
              <a:gd name="connsiteY1" fmla="*/ 263325 h 3204682"/>
              <a:gd name="connsiteX2" fmla="*/ 8230781 w 8594527"/>
              <a:gd name="connsiteY2" fmla="*/ 3184197 h 3204682"/>
              <a:gd name="connsiteX3" fmla="*/ 1 w 8594527"/>
              <a:gd name="connsiteY3" fmla="*/ 3204682 h 3204682"/>
              <a:gd name="connsiteX4" fmla="*/ 60931 w 8594527"/>
              <a:gd name="connsiteY4" fmla="*/ 0 h 3204682"/>
              <a:gd name="connsiteX0" fmla="*/ 60931 w 8594527"/>
              <a:gd name="connsiteY0" fmla="*/ 0 h 3204683"/>
              <a:gd name="connsiteX1" fmla="*/ 8594527 w 8594527"/>
              <a:gd name="connsiteY1" fmla="*/ 263325 h 3204683"/>
              <a:gd name="connsiteX2" fmla="*/ 8230781 w 8594527"/>
              <a:gd name="connsiteY2" fmla="*/ 3184197 h 3204683"/>
              <a:gd name="connsiteX3" fmla="*/ 1 w 8594527"/>
              <a:gd name="connsiteY3" fmla="*/ 3204683 h 3204683"/>
              <a:gd name="connsiteX4" fmla="*/ 60931 w 8594527"/>
              <a:gd name="connsiteY4" fmla="*/ 0 h 3204683"/>
              <a:gd name="connsiteX0" fmla="*/ 377705 w 8911301"/>
              <a:gd name="connsiteY0" fmla="*/ 0 h 3184197"/>
              <a:gd name="connsiteX1" fmla="*/ 8911301 w 8911301"/>
              <a:gd name="connsiteY1" fmla="*/ 263325 h 3184197"/>
              <a:gd name="connsiteX2" fmla="*/ 8547555 w 8911301"/>
              <a:gd name="connsiteY2" fmla="*/ 3184197 h 3184197"/>
              <a:gd name="connsiteX3" fmla="*/ 0 w 8911301"/>
              <a:gd name="connsiteY3" fmla="*/ 2960429 h 3184197"/>
              <a:gd name="connsiteX4" fmla="*/ 377705 w 8911301"/>
              <a:gd name="connsiteY4" fmla="*/ 0 h 3184197"/>
              <a:gd name="connsiteX0" fmla="*/ 377705 w 9316615"/>
              <a:gd name="connsiteY0" fmla="*/ 0 h 3184197"/>
              <a:gd name="connsiteX1" fmla="*/ 9316614 w 9316615"/>
              <a:gd name="connsiteY1" fmla="*/ 286000 h 3184197"/>
              <a:gd name="connsiteX2" fmla="*/ 8547555 w 9316615"/>
              <a:gd name="connsiteY2" fmla="*/ 3184197 h 3184197"/>
              <a:gd name="connsiteX3" fmla="*/ 0 w 9316615"/>
              <a:gd name="connsiteY3" fmla="*/ 2960429 h 3184197"/>
              <a:gd name="connsiteX4" fmla="*/ 377705 w 9316615"/>
              <a:gd name="connsiteY4" fmla="*/ 0 h 3184197"/>
              <a:gd name="connsiteX0" fmla="*/ 377705 w 9316615"/>
              <a:gd name="connsiteY0" fmla="*/ 0 h 3211630"/>
              <a:gd name="connsiteX1" fmla="*/ 9316614 w 9316615"/>
              <a:gd name="connsiteY1" fmla="*/ 286000 h 3211630"/>
              <a:gd name="connsiteX2" fmla="*/ 9087478 w 9316615"/>
              <a:gd name="connsiteY2" fmla="*/ 3211630 h 3211630"/>
              <a:gd name="connsiteX3" fmla="*/ 0 w 9316615"/>
              <a:gd name="connsiteY3" fmla="*/ 2960429 h 3211630"/>
              <a:gd name="connsiteX4" fmla="*/ 377705 w 9316615"/>
              <a:gd name="connsiteY4" fmla="*/ 0 h 3211630"/>
              <a:gd name="connsiteX0" fmla="*/ 384386 w 9316615"/>
              <a:gd name="connsiteY0" fmla="*/ 0 h 3149652"/>
              <a:gd name="connsiteX1" fmla="*/ 9316614 w 9316615"/>
              <a:gd name="connsiteY1" fmla="*/ 224022 h 3149652"/>
              <a:gd name="connsiteX2" fmla="*/ 9087478 w 9316615"/>
              <a:gd name="connsiteY2" fmla="*/ 3149652 h 3149652"/>
              <a:gd name="connsiteX3" fmla="*/ 0 w 9316615"/>
              <a:gd name="connsiteY3" fmla="*/ 2898451 h 3149652"/>
              <a:gd name="connsiteX4" fmla="*/ 384386 w 9316615"/>
              <a:gd name="connsiteY4" fmla="*/ 0 h 3149652"/>
              <a:gd name="connsiteX0" fmla="*/ 384386 w 9327250"/>
              <a:gd name="connsiteY0" fmla="*/ 0 h 3149652"/>
              <a:gd name="connsiteX1" fmla="*/ 9327250 w 9327250"/>
              <a:gd name="connsiteY1" fmla="*/ 147977 h 3149652"/>
              <a:gd name="connsiteX2" fmla="*/ 9087478 w 9327250"/>
              <a:gd name="connsiteY2" fmla="*/ 3149652 h 3149652"/>
              <a:gd name="connsiteX3" fmla="*/ 0 w 9327250"/>
              <a:gd name="connsiteY3" fmla="*/ 2898451 h 3149652"/>
              <a:gd name="connsiteX4" fmla="*/ 384386 w 9327250"/>
              <a:gd name="connsiteY4" fmla="*/ 0 h 3149652"/>
              <a:gd name="connsiteX0" fmla="*/ 549071 w 9327250"/>
              <a:gd name="connsiteY0" fmla="*/ 0 h 3328460"/>
              <a:gd name="connsiteX1" fmla="*/ 9327250 w 9327250"/>
              <a:gd name="connsiteY1" fmla="*/ 326785 h 3328460"/>
              <a:gd name="connsiteX2" fmla="*/ 9087478 w 9327250"/>
              <a:gd name="connsiteY2" fmla="*/ 3328460 h 3328460"/>
              <a:gd name="connsiteX3" fmla="*/ 0 w 9327250"/>
              <a:gd name="connsiteY3" fmla="*/ 3077259 h 3328460"/>
              <a:gd name="connsiteX4" fmla="*/ 549071 w 9327250"/>
              <a:gd name="connsiteY4" fmla="*/ 0 h 3328460"/>
              <a:gd name="connsiteX0" fmla="*/ 55691 w 8833870"/>
              <a:gd name="connsiteY0" fmla="*/ 0 h 3328460"/>
              <a:gd name="connsiteX1" fmla="*/ 8833870 w 8833870"/>
              <a:gd name="connsiteY1" fmla="*/ 326785 h 3328460"/>
              <a:gd name="connsiteX2" fmla="*/ 8594098 w 8833870"/>
              <a:gd name="connsiteY2" fmla="*/ 3328460 h 3328460"/>
              <a:gd name="connsiteX3" fmla="*/ 0 w 8833870"/>
              <a:gd name="connsiteY3" fmla="*/ 3214679 h 3328460"/>
              <a:gd name="connsiteX4" fmla="*/ 55691 w 8833870"/>
              <a:gd name="connsiteY4" fmla="*/ 0 h 3328460"/>
              <a:gd name="connsiteX0" fmla="*/ 55691 w 8833870"/>
              <a:gd name="connsiteY0" fmla="*/ 0 h 3772759"/>
              <a:gd name="connsiteX1" fmla="*/ 8833870 w 8833870"/>
              <a:gd name="connsiteY1" fmla="*/ 326785 h 3772759"/>
              <a:gd name="connsiteX2" fmla="*/ 8803806 w 8833870"/>
              <a:gd name="connsiteY2" fmla="*/ 3772759 h 3772759"/>
              <a:gd name="connsiteX3" fmla="*/ 0 w 8833870"/>
              <a:gd name="connsiteY3" fmla="*/ 3214679 h 3772759"/>
              <a:gd name="connsiteX4" fmla="*/ 55691 w 8833870"/>
              <a:gd name="connsiteY4" fmla="*/ 0 h 3772759"/>
              <a:gd name="connsiteX0" fmla="*/ 55691 w 8847394"/>
              <a:gd name="connsiteY0" fmla="*/ 0 h 3772759"/>
              <a:gd name="connsiteX1" fmla="*/ 8847394 w 8847394"/>
              <a:gd name="connsiteY1" fmla="*/ 131981 h 3772759"/>
              <a:gd name="connsiteX2" fmla="*/ 8803806 w 8847394"/>
              <a:gd name="connsiteY2" fmla="*/ 3772759 h 3772759"/>
              <a:gd name="connsiteX3" fmla="*/ 0 w 8847394"/>
              <a:gd name="connsiteY3" fmla="*/ 3214679 h 3772759"/>
              <a:gd name="connsiteX4" fmla="*/ 55691 w 8847394"/>
              <a:gd name="connsiteY4" fmla="*/ 0 h 3772759"/>
              <a:gd name="connsiteX0" fmla="*/ 55691 w 8961528"/>
              <a:gd name="connsiteY0" fmla="*/ 0 h 3761002"/>
              <a:gd name="connsiteX1" fmla="*/ 8847394 w 8961528"/>
              <a:gd name="connsiteY1" fmla="*/ 131981 h 3761002"/>
              <a:gd name="connsiteX2" fmla="*/ 8961529 w 8961528"/>
              <a:gd name="connsiteY2" fmla="*/ 3761002 h 3761002"/>
              <a:gd name="connsiteX3" fmla="*/ 0 w 8961528"/>
              <a:gd name="connsiteY3" fmla="*/ 3214679 h 3761002"/>
              <a:gd name="connsiteX4" fmla="*/ 55691 w 8961528"/>
              <a:gd name="connsiteY4" fmla="*/ 0 h 3761002"/>
              <a:gd name="connsiteX0" fmla="*/ 1020885 w 8961529"/>
              <a:gd name="connsiteY0" fmla="*/ 0 h 3738895"/>
              <a:gd name="connsiteX1" fmla="*/ 8847394 w 8961529"/>
              <a:gd name="connsiteY1" fmla="*/ 109874 h 3738895"/>
              <a:gd name="connsiteX2" fmla="*/ 8961529 w 8961529"/>
              <a:gd name="connsiteY2" fmla="*/ 3738895 h 3738895"/>
              <a:gd name="connsiteX3" fmla="*/ 0 w 8961529"/>
              <a:gd name="connsiteY3" fmla="*/ 3192572 h 3738895"/>
              <a:gd name="connsiteX4" fmla="*/ 1020885 w 8961529"/>
              <a:gd name="connsiteY4" fmla="*/ 0 h 3738895"/>
              <a:gd name="connsiteX0" fmla="*/ 96316 w 8036960"/>
              <a:gd name="connsiteY0" fmla="*/ 0 h 3738895"/>
              <a:gd name="connsiteX1" fmla="*/ 7922825 w 8036960"/>
              <a:gd name="connsiteY1" fmla="*/ 109874 h 3738895"/>
              <a:gd name="connsiteX2" fmla="*/ 8036960 w 8036960"/>
              <a:gd name="connsiteY2" fmla="*/ 3738895 h 3738895"/>
              <a:gd name="connsiteX3" fmla="*/ 0 w 8036960"/>
              <a:gd name="connsiteY3" fmla="*/ 3218590 h 3738895"/>
              <a:gd name="connsiteX4" fmla="*/ 96316 w 8036960"/>
              <a:gd name="connsiteY4" fmla="*/ 0 h 3738895"/>
              <a:gd name="connsiteX0" fmla="*/ 96316 w 8066172"/>
              <a:gd name="connsiteY0" fmla="*/ 0 h 3432831"/>
              <a:gd name="connsiteX1" fmla="*/ 7922825 w 8066172"/>
              <a:gd name="connsiteY1" fmla="*/ 109874 h 3432831"/>
              <a:gd name="connsiteX2" fmla="*/ 8066172 w 8066172"/>
              <a:gd name="connsiteY2" fmla="*/ 3432831 h 3432831"/>
              <a:gd name="connsiteX3" fmla="*/ 0 w 8066172"/>
              <a:gd name="connsiteY3" fmla="*/ 3218590 h 3432831"/>
              <a:gd name="connsiteX4" fmla="*/ 96316 w 8066172"/>
              <a:gd name="connsiteY4" fmla="*/ 0 h 3432831"/>
              <a:gd name="connsiteX0" fmla="*/ 61376 w 8031232"/>
              <a:gd name="connsiteY0" fmla="*/ 0 h 3432831"/>
              <a:gd name="connsiteX1" fmla="*/ 7887885 w 8031232"/>
              <a:gd name="connsiteY1" fmla="*/ 109874 h 3432831"/>
              <a:gd name="connsiteX2" fmla="*/ 8031232 w 8031232"/>
              <a:gd name="connsiteY2" fmla="*/ 3432831 h 3432831"/>
              <a:gd name="connsiteX3" fmla="*/ 0 w 8031232"/>
              <a:gd name="connsiteY3" fmla="*/ 3069703 h 3432831"/>
              <a:gd name="connsiteX4" fmla="*/ 61376 w 8031232"/>
              <a:gd name="connsiteY4" fmla="*/ 0 h 343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232" h="3432831">
                <a:moveTo>
                  <a:pt x="61376" y="0"/>
                </a:moveTo>
                <a:lnTo>
                  <a:pt x="7887885" y="109874"/>
                </a:lnTo>
                <a:lnTo>
                  <a:pt x="8031232" y="3432831"/>
                </a:lnTo>
                <a:lnTo>
                  <a:pt x="0" y="3069703"/>
                </a:lnTo>
                <a:lnTo>
                  <a:pt x="61376" y="0"/>
                </a:lnTo>
                <a:close/>
              </a:path>
            </a:pathLst>
          </a:cu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p>
        </p:txBody>
      </p:sp>
      <p:sp>
        <p:nvSpPr>
          <p:cNvPr id="59" name="Freeform 58"/>
          <p:cNvSpPr/>
          <p:nvPr/>
        </p:nvSpPr>
        <p:spPr>
          <a:xfrm>
            <a:off x="566594" y="22326599"/>
            <a:ext cx="8471415" cy="2837925"/>
          </a:xfrm>
          <a:custGeom>
            <a:avLst/>
            <a:gdLst>
              <a:gd name="connsiteX0" fmla="*/ 0 w 6089650"/>
              <a:gd name="connsiteY0" fmla="*/ 3654444 h 3654444"/>
              <a:gd name="connsiteX1" fmla="*/ 913611 w 6089650"/>
              <a:gd name="connsiteY1" fmla="*/ 0 h 3654444"/>
              <a:gd name="connsiteX2" fmla="*/ 6089650 w 6089650"/>
              <a:gd name="connsiteY2" fmla="*/ 0 h 3654444"/>
              <a:gd name="connsiteX3" fmla="*/ 5176039 w 6089650"/>
              <a:gd name="connsiteY3" fmla="*/ 3654444 h 3654444"/>
              <a:gd name="connsiteX4" fmla="*/ 0 w 6089650"/>
              <a:gd name="connsiteY4" fmla="*/ 3654444 h 3654444"/>
              <a:gd name="connsiteX0" fmla="*/ 643905 w 6733555"/>
              <a:gd name="connsiteY0" fmla="*/ 4037932 h 4037932"/>
              <a:gd name="connsiteX1" fmla="*/ 0 w 6733555"/>
              <a:gd name="connsiteY1" fmla="*/ 0 h 4037932"/>
              <a:gd name="connsiteX2" fmla="*/ 6733555 w 6733555"/>
              <a:gd name="connsiteY2" fmla="*/ 383488 h 4037932"/>
              <a:gd name="connsiteX3" fmla="*/ 5819944 w 6733555"/>
              <a:gd name="connsiteY3" fmla="*/ 4037932 h 4037932"/>
              <a:gd name="connsiteX4" fmla="*/ 643905 w 6733555"/>
              <a:gd name="connsiteY4" fmla="*/ 4037932 h 4037932"/>
              <a:gd name="connsiteX0" fmla="*/ 432049 w 6733555"/>
              <a:gd name="connsiteY0" fmla="*/ 4037932 h 4037932"/>
              <a:gd name="connsiteX1" fmla="*/ 0 w 6733555"/>
              <a:gd name="connsiteY1" fmla="*/ 0 h 4037932"/>
              <a:gd name="connsiteX2" fmla="*/ 6733555 w 6733555"/>
              <a:gd name="connsiteY2" fmla="*/ 383488 h 4037932"/>
              <a:gd name="connsiteX3" fmla="*/ 5819944 w 6733555"/>
              <a:gd name="connsiteY3" fmla="*/ 4037932 h 4037932"/>
              <a:gd name="connsiteX4" fmla="*/ 432049 w 6733555"/>
              <a:gd name="connsiteY4" fmla="*/ 4037932 h 4037932"/>
              <a:gd name="connsiteX0" fmla="*/ 432049 w 6947868"/>
              <a:gd name="connsiteY0" fmla="*/ 4610217 h 4610217"/>
              <a:gd name="connsiteX1" fmla="*/ 0 w 6947868"/>
              <a:gd name="connsiteY1" fmla="*/ 572285 h 4610217"/>
              <a:gd name="connsiteX2" fmla="*/ 6947868 w 6947868"/>
              <a:gd name="connsiteY2" fmla="*/ 0 h 4610217"/>
              <a:gd name="connsiteX3" fmla="*/ 5819944 w 6947868"/>
              <a:gd name="connsiteY3" fmla="*/ 4610217 h 4610217"/>
              <a:gd name="connsiteX4" fmla="*/ 432049 w 6947868"/>
              <a:gd name="connsiteY4" fmla="*/ 4610217 h 4610217"/>
              <a:gd name="connsiteX0" fmla="*/ 432049 w 6947868"/>
              <a:gd name="connsiteY0" fmla="*/ 4610217 h 4610218"/>
              <a:gd name="connsiteX1" fmla="*/ 0 w 6947868"/>
              <a:gd name="connsiteY1" fmla="*/ 572285 h 4610218"/>
              <a:gd name="connsiteX2" fmla="*/ 6947868 w 6947868"/>
              <a:gd name="connsiteY2" fmla="*/ 0 h 4610218"/>
              <a:gd name="connsiteX3" fmla="*/ 6876430 w 6947868"/>
              <a:gd name="connsiteY3" fmla="*/ 4610218 h 4610218"/>
              <a:gd name="connsiteX4" fmla="*/ 432049 w 6947868"/>
              <a:gd name="connsiteY4" fmla="*/ 4610217 h 4610218"/>
              <a:gd name="connsiteX0" fmla="*/ 432049 w 6876430"/>
              <a:gd name="connsiteY0" fmla="*/ 4610217 h 4610218"/>
              <a:gd name="connsiteX1" fmla="*/ 0 w 6876430"/>
              <a:gd name="connsiteY1" fmla="*/ 572285 h 4610218"/>
              <a:gd name="connsiteX2" fmla="*/ 6876430 w 6876430"/>
              <a:gd name="connsiteY2" fmla="*/ 0 h 4610218"/>
              <a:gd name="connsiteX3" fmla="*/ 6876430 w 6876430"/>
              <a:gd name="connsiteY3" fmla="*/ 4610218 h 4610218"/>
              <a:gd name="connsiteX4" fmla="*/ 432049 w 6876430"/>
              <a:gd name="connsiteY4" fmla="*/ 4610217 h 4610218"/>
              <a:gd name="connsiteX0" fmla="*/ 360040 w 6876430"/>
              <a:gd name="connsiteY0" fmla="*/ 4155919 h 4610218"/>
              <a:gd name="connsiteX1" fmla="*/ 0 w 6876430"/>
              <a:gd name="connsiteY1" fmla="*/ 572285 h 4610218"/>
              <a:gd name="connsiteX2" fmla="*/ 6876430 w 6876430"/>
              <a:gd name="connsiteY2" fmla="*/ 0 h 4610218"/>
              <a:gd name="connsiteX3" fmla="*/ 6876430 w 6876430"/>
              <a:gd name="connsiteY3" fmla="*/ 4610218 h 4610218"/>
              <a:gd name="connsiteX4" fmla="*/ 360040 w 6876430"/>
              <a:gd name="connsiteY4" fmla="*/ 4155919 h 4610218"/>
              <a:gd name="connsiteX0" fmla="*/ 360040 w 6876430"/>
              <a:gd name="connsiteY0" fmla="*/ 4155919 h 4155919"/>
              <a:gd name="connsiteX1" fmla="*/ 0 w 6876430"/>
              <a:gd name="connsiteY1" fmla="*/ 572285 h 4155919"/>
              <a:gd name="connsiteX2" fmla="*/ 6876430 w 6876430"/>
              <a:gd name="connsiteY2" fmla="*/ 0 h 4155919"/>
              <a:gd name="connsiteX3" fmla="*/ 6876430 w 6876430"/>
              <a:gd name="connsiteY3" fmla="*/ 4004547 h 4155919"/>
              <a:gd name="connsiteX4" fmla="*/ 360040 w 6876430"/>
              <a:gd name="connsiteY4" fmla="*/ 4155919 h 4155919"/>
              <a:gd name="connsiteX0" fmla="*/ 360040 w 8183384"/>
              <a:gd name="connsiteY0" fmla="*/ 3583634 h 3583634"/>
              <a:gd name="connsiteX1" fmla="*/ 0 w 8183384"/>
              <a:gd name="connsiteY1" fmla="*/ 0 h 3583634"/>
              <a:gd name="connsiteX2" fmla="*/ 8183384 w 8183384"/>
              <a:gd name="connsiteY2" fmla="*/ 26937 h 3583634"/>
              <a:gd name="connsiteX3" fmla="*/ 6876430 w 8183384"/>
              <a:gd name="connsiteY3" fmla="*/ 3432262 h 3583634"/>
              <a:gd name="connsiteX4" fmla="*/ 360040 w 8183384"/>
              <a:gd name="connsiteY4" fmla="*/ 3583634 h 3583634"/>
              <a:gd name="connsiteX0" fmla="*/ 360040 w 8471415"/>
              <a:gd name="connsiteY0" fmla="*/ 3583634 h 3583634"/>
              <a:gd name="connsiteX1" fmla="*/ 0 w 8471415"/>
              <a:gd name="connsiteY1" fmla="*/ 0 h 3583634"/>
              <a:gd name="connsiteX2" fmla="*/ 8183384 w 8471415"/>
              <a:gd name="connsiteY2" fmla="*/ 26937 h 3583634"/>
              <a:gd name="connsiteX3" fmla="*/ 8471415 w 8471415"/>
              <a:gd name="connsiteY3" fmla="*/ 3423259 h 3583634"/>
              <a:gd name="connsiteX4" fmla="*/ 360040 w 8471415"/>
              <a:gd name="connsiteY4" fmla="*/ 3583634 h 3583634"/>
              <a:gd name="connsiteX0" fmla="*/ 74756 w 8471415"/>
              <a:gd name="connsiteY0" fmla="*/ 3583634 h 3583634"/>
              <a:gd name="connsiteX1" fmla="*/ 0 w 8471415"/>
              <a:gd name="connsiteY1" fmla="*/ 0 h 3583634"/>
              <a:gd name="connsiteX2" fmla="*/ 8183384 w 8471415"/>
              <a:gd name="connsiteY2" fmla="*/ 26937 h 3583634"/>
              <a:gd name="connsiteX3" fmla="*/ 8471415 w 8471415"/>
              <a:gd name="connsiteY3" fmla="*/ 3423259 h 3583634"/>
              <a:gd name="connsiteX4" fmla="*/ 74756 w 8471415"/>
              <a:gd name="connsiteY4" fmla="*/ 3583634 h 3583634"/>
              <a:gd name="connsiteX0" fmla="*/ 0 w 8471415"/>
              <a:gd name="connsiteY0" fmla="*/ 3560722 h 3560722"/>
              <a:gd name="connsiteX1" fmla="*/ 0 w 8471415"/>
              <a:gd name="connsiteY1" fmla="*/ 0 h 3560722"/>
              <a:gd name="connsiteX2" fmla="*/ 8183384 w 8471415"/>
              <a:gd name="connsiteY2" fmla="*/ 26937 h 3560722"/>
              <a:gd name="connsiteX3" fmla="*/ 8471415 w 8471415"/>
              <a:gd name="connsiteY3" fmla="*/ 3423259 h 3560722"/>
              <a:gd name="connsiteX4" fmla="*/ 0 w 8471415"/>
              <a:gd name="connsiteY4" fmla="*/ 3560722 h 3560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415" h="3560722">
                <a:moveTo>
                  <a:pt x="0" y="3560722"/>
                </a:moveTo>
                <a:lnTo>
                  <a:pt x="0" y="0"/>
                </a:lnTo>
                <a:lnTo>
                  <a:pt x="8183384" y="26937"/>
                </a:lnTo>
                <a:lnTo>
                  <a:pt x="8471415" y="3423259"/>
                </a:lnTo>
                <a:lnTo>
                  <a:pt x="0" y="3560722"/>
                </a:lnTo>
                <a:close/>
              </a:path>
            </a:pathLst>
          </a:cu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 name="Freeform 60"/>
          <p:cNvSpPr/>
          <p:nvPr/>
        </p:nvSpPr>
        <p:spPr>
          <a:xfrm>
            <a:off x="560114" y="25291430"/>
            <a:ext cx="8706973" cy="2775195"/>
          </a:xfrm>
          <a:custGeom>
            <a:avLst/>
            <a:gdLst>
              <a:gd name="connsiteX0" fmla="*/ 0 w 6089650"/>
              <a:gd name="connsiteY0" fmla="*/ 3654444 h 3654444"/>
              <a:gd name="connsiteX1" fmla="*/ 913611 w 6089650"/>
              <a:gd name="connsiteY1" fmla="*/ 0 h 3654444"/>
              <a:gd name="connsiteX2" fmla="*/ 6089650 w 6089650"/>
              <a:gd name="connsiteY2" fmla="*/ 0 h 3654444"/>
              <a:gd name="connsiteX3" fmla="*/ 5176039 w 6089650"/>
              <a:gd name="connsiteY3" fmla="*/ 3654444 h 3654444"/>
              <a:gd name="connsiteX4" fmla="*/ 0 w 6089650"/>
              <a:gd name="connsiteY4" fmla="*/ 3654444 h 3654444"/>
              <a:gd name="connsiteX0" fmla="*/ 643905 w 6733555"/>
              <a:gd name="connsiteY0" fmla="*/ 4037932 h 4037932"/>
              <a:gd name="connsiteX1" fmla="*/ 0 w 6733555"/>
              <a:gd name="connsiteY1" fmla="*/ 0 h 4037932"/>
              <a:gd name="connsiteX2" fmla="*/ 6733555 w 6733555"/>
              <a:gd name="connsiteY2" fmla="*/ 383488 h 4037932"/>
              <a:gd name="connsiteX3" fmla="*/ 5819944 w 6733555"/>
              <a:gd name="connsiteY3" fmla="*/ 4037932 h 4037932"/>
              <a:gd name="connsiteX4" fmla="*/ 643905 w 6733555"/>
              <a:gd name="connsiteY4" fmla="*/ 4037932 h 4037932"/>
              <a:gd name="connsiteX0" fmla="*/ 432049 w 6733555"/>
              <a:gd name="connsiteY0" fmla="*/ 4037932 h 4037932"/>
              <a:gd name="connsiteX1" fmla="*/ 0 w 6733555"/>
              <a:gd name="connsiteY1" fmla="*/ 0 h 4037932"/>
              <a:gd name="connsiteX2" fmla="*/ 6733555 w 6733555"/>
              <a:gd name="connsiteY2" fmla="*/ 383488 h 4037932"/>
              <a:gd name="connsiteX3" fmla="*/ 5819944 w 6733555"/>
              <a:gd name="connsiteY3" fmla="*/ 4037932 h 4037932"/>
              <a:gd name="connsiteX4" fmla="*/ 432049 w 6733555"/>
              <a:gd name="connsiteY4" fmla="*/ 4037932 h 4037932"/>
              <a:gd name="connsiteX0" fmla="*/ 432049 w 6947868"/>
              <a:gd name="connsiteY0" fmla="*/ 4610217 h 4610217"/>
              <a:gd name="connsiteX1" fmla="*/ 0 w 6947868"/>
              <a:gd name="connsiteY1" fmla="*/ 572285 h 4610217"/>
              <a:gd name="connsiteX2" fmla="*/ 6947868 w 6947868"/>
              <a:gd name="connsiteY2" fmla="*/ 0 h 4610217"/>
              <a:gd name="connsiteX3" fmla="*/ 5819944 w 6947868"/>
              <a:gd name="connsiteY3" fmla="*/ 4610217 h 4610217"/>
              <a:gd name="connsiteX4" fmla="*/ 432049 w 6947868"/>
              <a:gd name="connsiteY4" fmla="*/ 4610217 h 4610217"/>
              <a:gd name="connsiteX0" fmla="*/ 432049 w 6947868"/>
              <a:gd name="connsiteY0" fmla="*/ 4610217 h 4610218"/>
              <a:gd name="connsiteX1" fmla="*/ 0 w 6947868"/>
              <a:gd name="connsiteY1" fmla="*/ 572285 h 4610218"/>
              <a:gd name="connsiteX2" fmla="*/ 6947868 w 6947868"/>
              <a:gd name="connsiteY2" fmla="*/ 0 h 4610218"/>
              <a:gd name="connsiteX3" fmla="*/ 6876430 w 6947868"/>
              <a:gd name="connsiteY3" fmla="*/ 4610218 h 4610218"/>
              <a:gd name="connsiteX4" fmla="*/ 432049 w 6947868"/>
              <a:gd name="connsiteY4" fmla="*/ 4610217 h 4610218"/>
              <a:gd name="connsiteX0" fmla="*/ 432049 w 6876430"/>
              <a:gd name="connsiteY0" fmla="*/ 4610217 h 4610218"/>
              <a:gd name="connsiteX1" fmla="*/ 0 w 6876430"/>
              <a:gd name="connsiteY1" fmla="*/ 572285 h 4610218"/>
              <a:gd name="connsiteX2" fmla="*/ 6876430 w 6876430"/>
              <a:gd name="connsiteY2" fmla="*/ 0 h 4610218"/>
              <a:gd name="connsiteX3" fmla="*/ 6876430 w 6876430"/>
              <a:gd name="connsiteY3" fmla="*/ 4610218 h 4610218"/>
              <a:gd name="connsiteX4" fmla="*/ 432049 w 6876430"/>
              <a:gd name="connsiteY4" fmla="*/ 4610217 h 4610218"/>
              <a:gd name="connsiteX0" fmla="*/ 360040 w 6876430"/>
              <a:gd name="connsiteY0" fmla="*/ 4155919 h 4610218"/>
              <a:gd name="connsiteX1" fmla="*/ 0 w 6876430"/>
              <a:gd name="connsiteY1" fmla="*/ 572285 h 4610218"/>
              <a:gd name="connsiteX2" fmla="*/ 6876430 w 6876430"/>
              <a:gd name="connsiteY2" fmla="*/ 0 h 4610218"/>
              <a:gd name="connsiteX3" fmla="*/ 6876430 w 6876430"/>
              <a:gd name="connsiteY3" fmla="*/ 4610218 h 4610218"/>
              <a:gd name="connsiteX4" fmla="*/ 360040 w 6876430"/>
              <a:gd name="connsiteY4" fmla="*/ 4155919 h 4610218"/>
              <a:gd name="connsiteX0" fmla="*/ 360040 w 6876430"/>
              <a:gd name="connsiteY0" fmla="*/ 4155919 h 4155919"/>
              <a:gd name="connsiteX1" fmla="*/ 0 w 6876430"/>
              <a:gd name="connsiteY1" fmla="*/ 572285 h 4155919"/>
              <a:gd name="connsiteX2" fmla="*/ 6876430 w 6876430"/>
              <a:gd name="connsiteY2" fmla="*/ 0 h 4155919"/>
              <a:gd name="connsiteX3" fmla="*/ 6876430 w 6876430"/>
              <a:gd name="connsiteY3" fmla="*/ 4004547 h 4155919"/>
              <a:gd name="connsiteX4" fmla="*/ 360040 w 6876430"/>
              <a:gd name="connsiteY4" fmla="*/ 4155919 h 4155919"/>
              <a:gd name="connsiteX0" fmla="*/ 360040 w 6876430"/>
              <a:gd name="connsiteY0" fmla="*/ 4155919 h 4155919"/>
              <a:gd name="connsiteX1" fmla="*/ 0 w 6876430"/>
              <a:gd name="connsiteY1" fmla="*/ 401380 h 4155919"/>
              <a:gd name="connsiteX2" fmla="*/ 6876430 w 6876430"/>
              <a:gd name="connsiteY2" fmla="*/ 0 h 4155919"/>
              <a:gd name="connsiteX3" fmla="*/ 6876430 w 6876430"/>
              <a:gd name="connsiteY3" fmla="*/ 4004547 h 4155919"/>
              <a:gd name="connsiteX4" fmla="*/ 360040 w 6876430"/>
              <a:gd name="connsiteY4" fmla="*/ 4155919 h 4155919"/>
              <a:gd name="connsiteX0" fmla="*/ 360040 w 6876430"/>
              <a:gd name="connsiteY0" fmla="*/ 3754539 h 3754539"/>
              <a:gd name="connsiteX1" fmla="*/ 0 w 6876430"/>
              <a:gd name="connsiteY1" fmla="*/ 0 h 3754539"/>
              <a:gd name="connsiteX2" fmla="*/ 6876430 w 6876430"/>
              <a:gd name="connsiteY2" fmla="*/ 116554 h 3754539"/>
              <a:gd name="connsiteX3" fmla="*/ 6876430 w 6876430"/>
              <a:gd name="connsiteY3" fmla="*/ 3603167 h 3754539"/>
              <a:gd name="connsiteX4" fmla="*/ 360040 w 6876430"/>
              <a:gd name="connsiteY4" fmla="*/ 3754539 h 3754539"/>
              <a:gd name="connsiteX0" fmla="*/ 360040 w 6876430"/>
              <a:gd name="connsiteY0" fmla="*/ 3918657 h 3918657"/>
              <a:gd name="connsiteX1" fmla="*/ 0 w 6876430"/>
              <a:gd name="connsiteY1" fmla="*/ 164118 h 3918657"/>
              <a:gd name="connsiteX2" fmla="*/ 6876430 w 6876430"/>
              <a:gd name="connsiteY2" fmla="*/ 0 h 3918657"/>
              <a:gd name="connsiteX3" fmla="*/ 6876430 w 6876430"/>
              <a:gd name="connsiteY3" fmla="*/ 3767285 h 3918657"/>
              <a:gd name="connsiteX4" fmla="*/ 360040 w 6876430"/>
              <a:gd name="connsiteY4" fmla="*/ 3918657 h 3918657"/>
              <a:gd name="connsiteX0" fmla="*/ 575980 w 7092370"/>
              <a:gd name="connsiteY0" fmla="*/ 3918657 h 3918657"/>
              <a:gd name="connsiteX1" fmla="*/ 0 w 7092370"/>
              <a:gd name="connsiteY1" fmla="*/ 120878 h 3918657"/>
              <a:gd name="connsiteX2" fmla="*/ 7092370 w 7092370"/>
              <a:gd name="connsiteY2" fmla="*/ 0 h 3918657"/>
              <a:gd name="connsiteX3" fmla="*/ 7092370 w 7092370"/>
              <a:gd name="connsiteY3" fmla="*/ 3767285 h 3918657"/>
              <a:gd name="connsiteX4" fmla="*/ 575980 w 7092370"/>
              <a:gd name="connsiteY4" fmla="*/ 3918657 h 3918657"/>
              <a:gd name="connsiteX0" fmla="*/ 575980 w 7503833"/>
              <a:gd name="connsiteY0" fmla="*/ 3918657 h 3918657"/>
              <a:gd name="connsiteX1" fmla="*/ 0 w 7503833"/>
              <a:gd name="connsiteY1" fmla="*/ 120878 h 3918657"/>
              <a:gd name="connsiteX2" fmla="*/ 7092370 w 7503833"/>
              <a:gd name="connsiteY2" fmla="*/ 0 h 3918657"/>
              <a:gd name="connsiteX3" fmla="*/ 7503833 w 7503833"/>
              <a:gd name="connsiteY3" fmla="*/ 3745565 h 3918657"/>
              <a:gd name="connsiteX4" fmla="*/ 575980 w 7503833"/>
              <a:gd name="connsiteY4" fmla="*/ 3918657 h 3918657"/>
              <a:gd name="connsiteX0" fmla="*/ 575980 w 8521674"/>
              <a:gd name="connsiteY0" fmla="*/ 3940377 h 3940377"/>
              <a:gd name="connsiteX1" fmla="*/ 0 w 8521674"/>
              <a:gd name="connsiteY1" fmla="*/ 142598 h 3940377"/>
              <a:gd name="connsiteX2" fmla="*/ 8521674 w 8521674"/>
              <a:gd name="connsiteY2" fmla="*/ 0 h 3940377"/>
              <a:gd name="connsiteX3" fmla="*/ 7503833 w 8521674"/>
              <a:gd name="connsiteY3" fmla="*/ 3767285 h 3940377"/>
              <a:gd name="connsiteX4" fmla="*/ 575980 w 8521674"/>
              <a:gd name="connsiteY4" fmla="*/ 3940377 h 3940377"/>
              <a:gd name="connsiteX0" fmla="*/ 575980 w 9257974"/>
              <a:gd name="connsiteY0" fmla="*/ 3940377 h 3940377"/>
              <a:gd name="connsiteX1" fmla="*/ 0 w 9257974"/>
              <a:gd name="connsiteY1" fmla="*/ 142598 h 3940377"/>
              <a:gd name="connsiteX2" fmla="*/ 8521674 w 9257974"/>
              <a:gd name="connsiteY2" fmla="*/ 0 h 3940377"/>
              <a:gd name="connsiteX3" fmla="*/ 9257974 w 9257974"/>
              <a:gd name="connsiteY3" fmla="*/ 3734707 h 3940377"/>
              <a:gd name="connsiteX4" fmla="*/ 575980 w 9257974"/>
              <a:gd name="connsiteY4" fmla="*/ 3940377 h 3940377"/>
              <a:gd name="connsiteX0" fmla="*/ 575980 w 9279630"/>
              <a:gd name="connsiteY0" fmla="*/ 3940377 h 3940377"/>
              <a:gd name="connsiteX1" fmla="*/ 0 w 9279630"/>
              <a:gd name="connsiteY1" fmla="*/ 142598 h 3940377"/>
              <a:gd name="connsiteX2" fmla="*/ 8521674 w 9279630"/>
              <a:gd name="connsiteY2" fmla="*/ 0 h 3940377"/>
              <a:gd name="connsiteX3" fmla="*/ 9279630 w 9279630"/>
              <a:gd name="connsiteY3" fmla="*/ 3865018 h 3940377"/>
              <a:gd name="connsiteX4" fmla="*/ 575980 w 9279630"/>
              <a:gd name="connsiteY4" fmla="*/ 3940377 h 3940377"/>
              <a:gd name="connsiteX0" fmla="*/ 138315 w 9279630"/>
              <a:gd name="connsiteY0" fmla="*/ 3940377 h 3940377"/>
              <a:gd name="connsiteX1" fmla="*/ 0 w 9279630"/>
              <a:gd name="connsiteY1" fmla="*/ 142598 h 3940377"/>
              <a:gd name="connsiteX2" fmla="*/ 8521674 w 9279630"/>
              <a:gd name="connsiteY2" fmla="*/ 0 h 3940377"/>
              <a:gd name="connsiteX3" fmla="*/ 9279630 w 9279630"/>
              <a:gd name="connsiteY3" fmla="*/ 3865018 h 3940377"/>
              <a:gd name="connsiteX4" fmla="*/ 138315 w 9279630"/>
              <a:gd name="connsiteY4" fmla="*/ 3940377 h 3940377"/>
              <a:gd name="connsiteX0" fmla="*/ 138315 w 19232070"/>
              <a:gd name="connsiteY0" fmla="*/ 3940377 h 3940377"/>
              <a:gd name="connsiteX1" fmla="*/ 0 w 19232070"/>
              <a:gd name="connsiteY1" fmla="*/ 142598 h 3940377"/>
              <a:gd name="connsiteX2" fmla="*/ 19232070 w 19232070"/>
              <a:gd name="connsiteY2" fmla="*/ 0 h 3940377"/>
              <a:gd name="connsiteX3" fmla="*/ 9279630 w 19232070"/>
              <a:gd name="connsiteY3" fmla="*/ 3865018 h 3940377"/>
              <a:gd name="connsiteX4" fmla="*/ 138315 w 19232070"/>
              <a:gd name="connsiteY4" fmla="*/ 3940377 h 3940377"/>
              <a:gd name="connsiteX0" fmla="*/ 138315 w 19886452"/>
              <a:gd name="connsiteY0" fmla="*/ 3940377 h 3940377"/>
              <a:gd name="connsiteX1" fmla="*/ 0 w 19886452"/>
              <a:gd name="connsiteY1" fmla="*/ 142598 h 3940377"/>
              <a:gd name="connsiteX2" fmla="*/ 19232070 w 19886452"/>
              <a:gd name="connsiteY2" fmla="*/ 0 h 3940377"/>
              <a:gd name="connsiteX3" fmla="*/ 19886452 w 19886452"/>
              <a:gd name="connsiteY3" fmla="*/ 3940377 h 3940377"/>
              <a:gd name="connsiteX4" fmla="*/ 138315 w 19886452"/>
              <a:gd name="connsiteY4" fmla="*/ 3940377 h 3940377"/>
              <a:gd name="connsiteX0" fmla="*/ 138315 w 19796217"/>
              <a:gd name="connsiteY0" fmla="*/ 3940377 h 3940377"/>
              <a:gd name="connsiteX1" fmla="*/ 0 w 19796217"/>
              <a:gd name="connsiteY1" fmla="*/ 142598 h 3940377"/>
              <a:gd name="connsiteX2" fmla="*/ 19232070 w 19796217"/>
              <a:gd name="connsiteY2" fmla="*/ 0 h 3940377"/>
              <a:gd name="connsiteX3" fmla="*/ 19796217 w 19796217"/>
              <a:gd name="connsiteY3" fmla="*/ 3931422 h 3940377"/>
              <a:gd name="connsiteX4" fmla="*/ 138315 w 19796217"/>
              <a:gd name="connsiteY4" fmla="*/ 3940377 h 3940377"/>
              <a:gd name="connsiteX0" fmla="*/ 0 w 19796217"/>
              <a:gd name="connsiteY0" fmla="*/ 3940377 h 3940377"/>
              <a:gd name="connsiteX1" fmla="*/ 0 w 19796217"/>
              <a:gd name="connsiteY1" fmla="*/ 142598 h 3940377"/>
              <a:gd name="connsiteX2" fmla="*/ 19232070 w 19796217"/>
              <a:gd name="connsiteY2" fmla="*/ 0 h 3940377"/>
              <a:gd name="connsiteX3" fmla="*/ 19796217 w 19796217"/>
              <a:gd name="connsiteY3" fmla="*/ 3931422 h 3940377"/>
              <a:gd name="connsiteX4" fmla="*/ 0 w 19796217"/>
              <a:gd name="connsiteY4" fmla="*/ 3940377 h 394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6217" h="3940377">
                <a:moveTo>
                  <a:pt x="0" y="3940377"/>
                </a:moveTo>
                <a:lnTo>
                  <a:pt x="0" y="142598"/>
                </a:lnTo>
                <a:lnTo>
                  <a:pt x="19232070" y="0"/>
                </a:lnTo>
                <a:lnTo>
                  <a:pt x="19796217" y="3931422"/>
                </a:lnTo>
                <a:lnTo>
                  <a:pt x="0" y="3940377"/>
                </a:lnTo>
                <a:close/>
              </a:path>
            </a:pathLst>
          </a:custGeom>
          <a:solidFill>
            <a:srgbClr val="33996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70" name="Freeform 69"/>
          <p:cNvSpPr/>
          <p:nvPr/>
        </p:nvSpPr>
        <p:spPr>
          <a:xfrm>
            <a:off x="5931645" y="20126830"/>
            <a:ext cx="2163437" cy="434958"/>
          </a:xfrm>
          <a:custGeom>
            <a:avLst/>
            <a:gdLst>
              <a:gd name="connsiteX0" fmla="*/ 0 w 1080120"/>
              <a:gd name="connsiteY0" fmla="*/ 0 h 455916"/>
              <a:gd name="connsiteX1" fmla="*/ 1080120 w 1080120"/>
              <a:gd name="connsiteY1" fmla="*/ 0 h 455916"/>
              <a:gd name="connsiteX2" fmla="*/ 1080120 w 1080120"/>
              <a:gd name="connsiteY2" fmla="*/ 455916 h 455916"/>
              <a:gd name="connsiteX3" fmla="*/ 0 w 1080120"/>
              <a:gd name="connsiteY3" fmla="*/ 455916 h 455916"/>
              <a:gd name="connsiteX4" fmla="*/ 0 w 1080120"/>
              <a:gd name="connsiteY4" fmla="*/ 0 h 455916"/>
              <a:gd name="connsiteX0" fmla="*/ 0 w 1086248"/>
              <a:gd name="connsiteY0" fmla="*/ 123612 h 455916"/>
              <a:gd name="connsiteX1" fmla="*/ 1086248 w 1086248"/>
              <a:gd name="connsiteY1" fmla="*/ 0 h 455916"/>
              <a:gd name="connsiteX2" fmla="*/ 1086248 w 1086248"/>
              <a:gd name="connsiteY2" fmla="*/ 455916 h 455916"/>
              <a:gd name="connsiteX3" fmla="*/ 6128 w 1086248"/>
              <a:gd name="connsiteY3" fmla="*/ 455916 h 455916"/>
              <a:gd name="connsiteX4" fmla="*/ 0 w 1086248"/>
              <a:gd name="connsiteY4" fmla="*/ 123612 h 455916"/>
              <a:gd name="connsiteX0" fmla="*/ 0 w 1101535"/>
              <a:gd name="connsiteY0" fmla="*/ 43321 h 375625"/>
              <a:gd name="connsiteX1" fmla="*/ 1101535 w 1101535"/>
              <a:gd name="connsiteY1" fmla="*/ 0 h 375625"/>
              <a:gd name="connsiteX2" fmla="*/ 1086248 w 1101535"/>
              <a:gd name="connsiteY2" fmla="*/ 375625 h 375625"/>
              <a:gd name="connsiteX3" fmla="*/ 6128 w 1101535"/>
              <a:gd name="connsiteY3" fmla="*/ 375625 h 375625"/>
              <a:gd name="connsiteX4" fmla="*/ 0 w 1101535"/>
              <a:gd name="connsiteY4" fmla="*/ 43321 h 375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535" h="375625">
                <a:moveTo>
                  <a:pt x="0" y="43321"/>
                </a:moveTo>
                <a:lnTo>
                  <a:pt x="1101535" y="0"/>
                </a:lnTo>
                <a:lnTo>
                  <a:pt x="1086248" y="375625"/>
                </a:lnTo>
                <a:lnTo>
                  <a:pt x="6128" y="375625"/>
                </a:lnTo>
                <a:lnTo>
                  <a:pt x="0" y="43321"/>
                </a:lnTo>
                <a:close/>
              </a:path>
            </a:pathLst>
          </a:cu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00" name="TextBox 208"/>
          <p:cNvSpPr txBox="1">
            <a:spLocks noChangeArrowheads="1"/>
          </p:cNvSpPr>
          <p:nvPr/>
        </p:nvSpPr>
        <p:spPr bwMode="auto">
          <a:xfrm rot="21540000">
            <a:off x="5895339" y="20055150"/>
            <a:ext cx="2143536" cy="584775"/>
          </a:xfrm>
          <a:prstGeom prst="rect">
            <a:avLst/>
          </a:prstGeom>
          <a:noFill/>
          <a:ln w="9525">
            <a:noFill/>
            <a:miter lim="800000"/>
            <a:headEnd/>
            <a:tailEnd/>
          </a:ln>
        </p:spPr>
        <p:txBody>
          <a:bodyPr wrap="none">
            <a:spAutoFit/>
          </a:bodyPr>
          <a:lstStyle/>
          <a:p>
            <a:r>
              <a:rPr lang="en-GB" sz="3200" dirty="0" smtClean="0">
                <a:solidFill>
                  <a:schemeClr val="bg1"/>
                </a:solidFill>
              </a:rPr>
              <a:t>knowledge</a:t>
            </a:r>
            <a:endParaRPr lang="en-GB" sz="3200" dirty="0">
              <a:solidFill>
                <a:schemeClr val="bg1"/>
              </a:solidFill>
            </a:endParaRPr>
          </a:p>
        </p:txBody>
      </p:sp>
      <p:sp>
        <p:nvSpPr>
          <p:cNvPr id="85" name="Freeform 84"/>
          <p:cNvSpPr/>
          <p:nvPr/>
        </p:nvSpPr>
        <p:spPr>
          <a:xfrm rot="21318839">
            <a:off x="16250531" y="13035264"/>
            <a:ext cx="4819346" cy="2496792"/>
          </a:xfrm>
          <a:custGeom>
            <a:avLst/>
            <a:gdLst>
              <a:gd name="connsiteX0" fmla="*/ 0 w 5356586"/>
              <a:gd name="connsiteY0" fmla="*/ 0 h 3522662"/>
              <a:gd name="connsiteX1" fmla="*/ 5356586 w 5356586"/>
              <a:gd name="connsiteY1" fmla="*/ 0 h 3522662"/>
              <a:gd name="connsiteX2" fmla="*/ 5356586 w 5356586"/>
              <a:gd name="connsiteY2" fmla="*/ 3522662 h 3522662"/>
              <a:gd name="connsiteX3" fmla="*/ 0 w 5356586"/>
              <a:gd name="connsiteY3" fmla="*/ 3522662 h 3522662"/>
              <a:gd name="connsiteX4" fmla="*/ 0 w 5356586"/>
              <a:gd name="connsiteY4" fmla="*/ 0 h 3522662"/>
              <a:gd name="connsiteX0" fmla="*/ 0 w 5643409"/>
              <a:gd name="connsiteY0" fmla="*/ 0 h 3522662"/>
              <a:gd name="connsiteX1" fmla="*/ 5643409 w 5643409"/>
              <a:gd name="connsiteY1" fmla="*/ 23510 h 3522662"/>
              <a:gd name="connsiteX2" fmla="*/ 5356586 w 5643409"/>
              <a:gd name="connsiteY2" fmla="*/ 3522662 h 3522662"/>
              <a:gd name="connsiteX3" fmla="*/ 0 w 5643409"/>
              <a:gd name="connsiteY3" fmla="*/ 3522662 h 3522662"/>
              <a:gd name="connsiteX4" fmla="*/ 0 w 5643409"/>
              <a:gd name="connsiteY4" fmla="*/ 0 h 3522662"/>
              <a:gd name="connsiteX0" fmla="*/ 0 w 5356586"/>
              <a:gd name="connsiteY0" fmla="*/ 0 h 3522662"/>
              <a:gd name="connsiteX1" fmla="*/ 5020812 w 5356586"/>
              <a:gd name="connsiteY1" fmla="*/ 110944 h 3522662"/>
              <a:gd name="connsiteX2" fmla="*/ 5356586 w 5356586"/>
              <a:gd name="connsiteY2" fmla="*/ 3522662 h 3522662"/>
              <a:gd name="connsiteX3" fmla="*/ 0 w 5356586"/>
              <a:gd name="connsiteY3" fmla="*/ 3522662 h 3522662"/>
              <a:gd name="connsiteX4" fmla="*/ 0 w 5356586"/>
              <a:gd name="connsiteY4" fmla="*/ 0 h 3522662"/>
              <a:gd name="connsiteX0" fmla="*/ 0 w 5020812"/>
              <a:gd name="connsiteY0" fmla="*/ 0 h 3579833"/>
              <a:gd name="connsiteX1" fmla="*/ 5020812 w 5020812"/>
              <a:gd name="connsiteY1" fmla="*/ 110944 h 3579833"/>
              <a:gd name="connsiteX2" fmla="*/ 4902094 w 5020812"/>
              <a:gd name="connsiteY2" fmla="*/ 3579833 h 3579833"/>
              <a:gd name="connsiteX3" fmla="*/ 0 w 5020812"/>
              <a:gd name="connsiteY3" fmla="*/ 3522662 h 3579833"/>
              <a:gd name="connsiteX4" fmla="*/ 0 w 5020812"/>
              <a:gd name="connsiteY4" fmla="*/ 0 h 3579833"/>
              <a:gd name="connsiteX0" fmla="*/ 0 w 4950531"/>
              <a:gd name="connsiteY0" fmla="*/ 0 h 3579833"/>
              <a:gd name="connsiteX1" fmla="*/ 4950531 w 4950531"/>
              <a:gd name="connsiteY1" fmla="*/ 105042 h 3579833"/>
              <a:gd name="connsiteX2" fmla="*/ 4902094 w 4950531"/>
              <a:gd name="connsiteY2" fmla="*/ 3579833 h 3579833"/>
              <a:gd name="connsiteX3" fmla="*/ 0 w 4950531"/>
              <a:gd name="connsiteY3" fmla="*/ 3522662 h 3579833"/>
              <a:gd name="connsiteX4" fmla="*/ 0 w 4950531"/>
              <a:gd name="connsiteY4" fmla="*/ 0 h 3579833"/>
              <a:gd name="connsiteX0" fmla="*/ 0 w 4950531"/>
              <a:gd name="connsiteY0" fmla="*/ 0 h 3579832"/>
              <a:gd name="connsiteX1" fmla="*/ 4950531 w 4950531"/>
              <a:gd name="connsiteY1" fmla="*/ 105042 h 3579832"/>
              <a:gd name="connsiteX2" fmla="*/ 4902095 w 4950531"/>
              <a:gd name="connsiteY2" fmla="*/ 3579832 h 3579832"/>
              <a:gd name="connsiteX3" fmla="*/ 0 w 4950531"/>
              <a:gd name="connsiteY3" fmla="*/ 3522662 h 3579832"/>
              <a:gd name="connsiteX4" fmla="*/ 0 w 4950531"/>
              <a:gd name="connsiteY4" fmla="*/ 0 h 3579832"/>
              <a:gd name="connsiteX0" fmla="*/ 0 w 4950531"/>
              <a:gd name="connsiteY0" fmla="*/ 0 h 3572483"/>
              <a:gd name="connsiteX1" fmla="*/ 4950531 w 4950531"/>
              <a:gd name="connsiteY1" fmla="*/ 105042 h 3572483"/>
              <a:gd name="connsiteX2" fmla="*/ 4814575 w 4950531"/>
              <a:gd name="connsiteY2" fmla="*/ 3572483 h 3572483"/>
              <a:gd name="connsiteX3" fmla="*/ 0 w 4950531"/>
              <a:gd name="connsiteY3" fmla="*/ 3522662 h 3572483"/>
              <a:gd name="connsiteX4" fmla="*/ 0 w 4950531"/>
              <a:gd name="connsiteY4" fmla="*/ 0 h 3572483"/>
              <a:gd name="connsiteX0" fmla="*/ 0 w 4950531"/>
              <a:gd name="connsiteY0" fmla="*/ 0 h 3689973"/>
              <a:gd name="connsiteX1" fmla="*/ 4950531 w 4950531"/>
              <a:gd name="connsiteY1" fmla="*/ 105042 h 3689973"/>
              <a:gd name="connsiteX2" fmla="*/ 4566794 w 4950531"/>
              <a:gd name="connsiteY2" fmla="*/ 3689973 h 3689973"/>
              <a:gd name="connsiteX3" fmla="*/ 0 w 4950531"/>
              <a:gd name="connsiteY3" fmla="*/ 3522662 h 3689973"/>
              <a:gd name="connsiteX4" fmla="*/ 0 w 4950531"/>
              <a:gd name="connsiteY4" fmla="*/ 0 h 3689973"/>
              <a:gd name="connsiteX0" fmla="*/ 88764 w 5039295"/>
              <a:gd name="connsiteY0" fmla="*/ 0 h 3689973"/>
              <a:gd name="connsiteX1" fmla="*/ 5039295 w 5039295"/>
              <a:gd name="connsiteY1" fmla="*/ 105042 h 3689973"/>
              <a:gd name="connsiteX2" fmla="*/ 4655558 w 5039295"/>
              <a:gd name="connsiteY2" fmla="*/ 3689973 h 3689973"/>
              <a:gd name="connsiteX3" fmla="*/ 0 w 5039295"/>
              <a:gd name="connsiteY3" fmla="*/ 3418868 h 3689973"/>
              <a:gd name="connsiteX4" fmla="*/ 88764 w 5039295"/>
              <a:gd name="connsiteY4" fmla="*/ 0 h 3689973"/>
              <a:gd name="connsiteX0" fmla="*/ 88764 w 4677620"/>
              <a:gd name="connsiteY0" fmla="*/ 0 h 3689973"/>
              <a:gd name="connsiteX1" fmla="*/ 4677620 w 4677620"/>
              <a:gd name="connsiteY1" fmla="*/ 128486 h 3689973"/>
              <a:gd name="connsiteX2" fmla="*/ 4655558 w 4677620"/>
              <a:gd name="connsiteY2" fmla="*/ 3689973 h 3689973"/>
              <a:gd name="connsiteX3" fmla="*/ 0 w 4677620"/>
              <a:gd name="connsiteY3" fmla="*/ 3418868 h 3689973"/>
              <a:gd name="connsiteX4" fmla="*/ 88764 w 4677620"/>
              <a:gd name="connsiteY4" fmla="*/ 0 h 3689973"/>
              <a:gd name="connsiteX0" fmla="*/ 88764 w 4655558"/>
              <a:gd name="connsiteY0" fmla="*/ 0 h 3689973"/>
              <a:gd name="connsiteX1" fmla="*/ 4555264 w 4655558"/>
              <a:gd name="connsiteY1" fmla="*/ 8299 h 3689973"/>
              <a:gd name="connsiteX2" fmla="*/ 4655558 w 4655558"/>
              <a:gd name="connsiteY2" fmla="*/ 3689973 h 3689973"/>
              <a:gd name="connsiteX3" fmla="*/ 0 w 4655558"/>
              <a:gd name="connsiteY3" fmla="*/ 3418868 h 3689973"/>
              <a:gd name="connsiteX4" fmla="*/ 88764 w 4655558"/>
              <a:gd name="connsiteY4" fmla="*/ 0 h 3689973"/>
              <a:gd name="connsiteX0" fmla="*/ 88764 w 4555264"/>
              <a:gd name="connsiteY0" fmla="*/ 0 h 3559751"/>
              <a:gd name="connsiteX1" fmla="*/ 4555264 w 4555264"/>
              <a:gd name="connsiteY1" fmla="*/ 8299 h 3559751"/>
              <a:gd name="connsiteX2" fmla="*/ 4534358 w 4555264"/>
              <a:gd name="connsiteY2" fmla="*/ 3559751 h 3559751"/>
              <a:gd name="connsiteX3" fmla="*/ 0 w 4555264"/>
              <a:gd name="connsiteY3" fmla="*/ 3418868 h 3559751"/>
              <a:gd name="connsiteX4" fmla="*/ 88764 w 4555264"/>
              <a:gd name="connsiteY4" fmla="*/ 0 h 3559751"/>
              <a:gd name="connsiteX0" fmla="*/ 64129 w 4555264"/>
              <a:gd name="connsiteY0" fmla="*/ 24007 h 3551452"/>
              <a:gd name="connsiteX1" fmla="*/ 4555264 w 4555264"/>
              <a:gd name="connsiteY1" fmla="*/ 0 h 3551452"/>
              <a:gd name="connsiteX2" fmla="*/ 4534358 w 4555264"/>
              <a:gd name="connsiteY2" fmla="*/ 3551452 h 3551452"/>
              <a:gd name="connsiteX3" fmla="*/ 0 w 4555264"/>
              <a:gd name="connsiteY3" fmla="*/ 3410569 h 3551452"/>
              <a:gd name="connsiteX4" fmla="*/ 64129 w 4555264"/>
              <a:gd name="connsiteY4" fmla="*/ 24007 h 3551452"/>
              <a:gd name="connsiteX0" fmla="*/ 64129 w 4563242"/>
              <a:gd name="connsiteY0" fmla="*/ 0 h 3527445"/>
              <a:gd name="connsiteX1" fmla="*/ 4563243 w 4563242"/>
              <a:gd name="connsiteY1" fmla="*/ 1949 h 3527445"/>
              <a:gd name="connsiteX2" fmla="*/ 4534358 w 4563242"/>
              <a:gd name="connsiteY2" fmla="*/ 3527445 h 3527445"/>
              <a:gd name="connsiteX3" fmla="*/ 0 w 4563242"/>
              <a:gd name="connsiteY3" fmla="*/ 3386562 h 3527445"/>
              <a:gd name="connsiteX4" fmla="*/ 64129 w 4563242"/>
              <a:gd name="connsiteY4" fmla="*/ 0 h 3527445"/>
              <a:gd name="connsiteX0" fmla="*/ 59793 w 4558907"/>
              <a:gd name="connsiteY0" fmla="*/ 0 h 3527445"/>
              <a:gd name="connsiteX1" fmla="*/ 4558907 w 4558907"/>
              <a:gd name="connsiteY1" fmla="*/ 1949 h 3527445"/>
              <a:gd name="connsiteX2" fmla="*/ 4530022 w 4558907"/>
              <a:gd name="connsiteY2" fmla="*/ 3527445 h 3527445"/>
              <a:gd name="connsiteX3" fmla="*/ 1 w 4558907"/>
              <a:gd name="connsiteY3" fmla="*/ 3344455 h 3527445"/>
              <a:gd name="connsiteX4" fmla="*/ 59793 w 4558907"/>
              <a:gd name="connsiteY4" fmla="*/ 0 h 3527445"/>
              <a:gd name="connsiteX0" fmla="*/ 59792 w 5364479"/>
              <a:gd name="connsiteY0" fmla="*/ 57392 h 3584837"/>
              <a:gd name="connsiteX1" fmla="*/ 5364479 w 5364479"/>
              <a:gd name="connsiteY1" fmla="*/ 0 h 3584837"/>
              <a:gd name="connsiteX2" fmla="*/ 4530021 w 5364479"/>
              <a:gd name="connsiteY2" fmla="*/ 3584837 h 3584837"/>
              <a:gd name="connsiteX3" fmla="*/ 0 w 5364479"/>
              <a:gd name="connsiteY3" fmla="*/ 3401847 h 3584837"/>
              <a:gd name="connsiteX4" fmla="*/ 59792 w 5364479"/>
              <a:gd name="connsiteY4" fmla="*/ 57392 h 3584837"/>
              <a:gd name="connsiteX0" fmla="*/ 59792 w 5364479"/>
              <a:gd name="connsiteY0" fmla="*/ 57392 h 3586543"/>
              <a:gd name="connsiteX1" fmla="*/ 5364479 w 5364479"/>
              <a:gd name="connsiteY1" fmla="*/ 0 h 3586543"/>
              <a:gd name="connsiteX2" fmla="*/ 5117994 w 5364479"/>
              <a:gd name="connsiteY2" fmla="*/ 3586543 h 3586543"/>
              <a:gd name="connsiteX3" fmla="*/ 0 w 5364479"/>
              <a:gd name="connsiteY3" fmla="*/ 3401847 h 3586543"/>
              <a:gd name="connsiteX4" fmla="*/ 59792 w 5364479"/>
              <a:gd name="connsiteY4" fmla="*/ 57392 h 3586543"/>
              <a:gd name="connsiteX0" fmla="*/ 0 w 5368583"/>
              <a:gd name="connsiteY0" fmla="*/ 63006 h 3586543"/>
              <a:gd name="connsiteX1" fmla="*/ 5368583 w 5368583"/>
              <a:gd name="connsiteY1" fmla="*/ 0 h 3586543"/>
              <a:gd name="connsiteX2" fmla="*/ 5122098 w 5368583"/>
              <a:gd name="connsiteY2" fmla="*/ 3586543 h 3586543"/>
              <a:gd name="connsiteX3" fmla="*/ 4104 w 5368583"/>
              <a:gd name="connsiteY3" fmla="*/ 3401847 h 3586543"/>
              <a:gd name="connsiteX4" fmla="*/ 0 w 5368583"/>
              <a:gd name="connsiteY4" fmla="*/ 63006 h 3586543"/>
              <a:gd name="connsiteX0" fmla="*/ 0 w 5372659"/>
              <a:gd name="connsiteY0" fmla="*/ 62586 h 3586543"/>
              <a:gd name="connsiteX1" fmla="*/ 5372659 w 5372659"/>
              <a:gd name="connsiteY1" fmla="*/ 0 h 3586543"/>
              <a:gd name="connsiteX2" fmla="*/ 5126174 w 5372659"/>
              <a:gd name="connsiteY2" fmla="*/ 3586543 h 3586543"/>
              <a:gd name="connsiteX3" fmla="*/ 8180 w 5372659"/>
              <a:gd name="connsiteY3" fmla="*/ 3401847 h 3586543"/>
              <a:gd name="connsiteX4" fmla="*/ 0 w 5372659"/>
              <a:gd name="connsiteY4" fmla="*/ 62586 h 3586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659" h="3586543">
                <a:moveTo>
                  <a:pt x="0" y="62586"/>
                </a:moveTo>
                <a:lnTo>
                  <a:pt x="5372659" y="0"/>
                </a:lnTo>
                <a:lnTo>
                  <a:pt x="5126174" y="3586543"/>
                </a:lnTo>
                <a:lnTo>
                  <a:pt x="8180" y="3401847"/>
                </a:lnTo>
                <a:cubicBezTo>
                  <a:pt x="5453" y="2288760"/>
                  <a:pt x="2727" y="1175673"/>
                  <a:pt x="0" y="62586"/>
                </a:cubicBezTo>
                <a:close/>
              </a:path>
            </a:pathLst>
          </a:cu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p>
        </p:txBody>
      </p:sp>
      <p:sp>
        <p:nvSpPr>
          <p:cNvPr id="98" name="Freeform 97"/>
          <p:cNvSpPr/>
          <p:nvPr/>
        </p:nvSpPr>
        <p:spPr>
          <a:xfrm rot="21318839">
            <a:off x="16726165" y="18215599"/>
            <a:ext cx="4244014" cy="2558921"/>
          </a:xfrm>
          <a:custGeom>
            <a:avLst/>
            <a:gdLst>
              <a:gd name="connsiteX0" fmla="*/ 0 w 5356586"/>
              <a:gd name="connsiteY0" fmla="*/ 0 h 3522662"/>
              <a:gd name="connsiteX1" fmla="*/ 5356586 w 5356586"/>
              <a:gd name="connsiteY1" fmla="*/ 0 h 3522662"/>
              <a:gd name="connsiteX2" fmla="*/ 5356586 w 5356586"/>
              <a:gd name="connsiteY2" fmla="*/ 3522662 h 3522662"/>
              <a:gd name="connsiteX3" fmla="*/ 0 w 5356586"/>
              <a:gd name="connsiteY3" fmla="*/ 3522662 h 3522662"/>
              <a:gd name="connsiteX4" fmla="*/ 0 w 5356586"/>
              <a:gd name="connsiteY4" fmla="*/ 0 h 3522662"/>
              <a:gd name="connsiteX0" fmla="*/ 0 w 5643409"/>
              <a:gd name="connsiteY0" fmla="*/ 0 h 3522662"/>
              <a:gd name="connsiteX1" fmla="*/ 5643409 w 5643409"/>
              <a:gd name="connsiteY1" fmla="*/ 23510 h 3522662"/>
              <a:gd name="connsiteX2" fmla="*/ 5356586 w 5643409"/>
              <a:gd name="connsiteY2" fmla="*/ 3522662 h 3522662"/>
              <a:gd name="connsiteX3" fmla="*/ 0 w 5643409"/>
              <a:gd name="connsiteY3" fmla="*/ 3522662 h 3522662"/>
              <a:gd name="connsiteX4" fmla="*/ 0 w 5643409"/>
              <a:gd name="connsiteY4" fmla="*/ 0 h 3522662"/>
              <a:gd name="connsiteX0" fmla="*/ 0 w 5356586"/>
              <a:gd name="connsiteY0" fmla="*/ 0 h 3522662"/>
              <a:gd name="connsiteX1" fmla="*/ 5020812 w 5356586"/>
              <a:gd name="connsiteY1" fmla="*/ 110944 h 3522662"/>
              <a:gd name="connsiteX2" fmla="*/ 5356586 w 5356586"/>
              <a:gd name="connsiteY2" fmla="*/ 3522662 h 3522662"/>
              <a:gd name="connsiteX3" fmla="*/ 0 w 5356586"/>
              <a:gd name="connsiteY3" fmla="*/ 3522662 h 3522662"/>
              <a:gd name="connsiteX4" fmla="*/ 0 w 5356586"/>
              <a:gd name="connsiteY4" fmla="*/ 0 h 3522662"/>
              <a:gd name="connsiteX0" fmla="*/ 0 w 5020812"/>
              <a:gd name="connsiteY0" fmla="*/ 0 h 3579833"/>
              <a:gd name="connsiteX1" fmla="*/ 5020812 w 5020812"/>
              <a:gd name="connsiteY1" fmla="*/ 110944 h 3579833"/>
              <a:gd name="connsiteX2" fmla="*/ 4902094 w 5020812"/>
              <a:gd name="connsiteY2" fmla="*/ 3579833 h 3579833"/>
              <a:gd name="connsiteX3" fmla="*/ 0 w 5020812"/>
              <a:gd name="connsiteY3" fmla="*/ 3522662 h 3579833"/>
              <a:gd name="connsiteX4" fmla="*/ 0 w 5020812"/>
              <a:gd name="connsiteY4" fmla="*/ 0 h 3579833"/>
              <a:gd name="connsiteX0" fmla="*/ 0 w 4950531"/>
              <a:gd name="connsiteY0" fmla="*/ 0 h 3579833"/>
              <a:gd name="connsiteX1" fmla="*/ 4950531 w 4950531"/>
              <a:gd name="connsiteY1" fmla="*/ 105042 h 3579833"/>
              <a:gd name="connsiteX2" fmla="*/ 4902094 w 4950531"/>
              <a:gd name="connsiteY2" fmla="*/ 3579833 h 3579833"/>
              <a:gd name="connsiteX3" fmla="*/ 0 w 4950531"/>
              <a:gd name="connsiteY3" fmla="*/ 3522662 h 3579833"/>
              <a:gd name="connsiteX4" fmla="*/ 0 w 4950531"/>
              <a:gd name="connsiteY4" fmla="*/ 0 h 3579833"/>
              <a:gd name="connsiteX0" fmla="*/ 0 w 4950531"/>
              <a:gd name="connsiteY0" fmla="*/ 0 h 3579832"/>
              <a:gd name="connsiteX1" fmla="*/ 4950531 w 4950531"/>
              <a:gd name="connsiteY1" fmla="*/ 105042 h 3579832"/>
              <a:gd name="connsiteX2" fmla="*/ 4902095 w 4950531"/>
              <a:gd name="connsiteY2" fmla="*/ 3579832 h 3579832"/>
              <a:gd name="connsiteX3" fmla="*/ 0 w 4950531"/>
              <a:gd name="connsiteY3" fmla="*/ 3522662 h 3579832"/>
              <a:gd name="connsiteX4" fmla="*/ 0 w 4950531"/>
              <a:gd name="connsiteY4" fmla="*/ 0 h 3579832"/>
              <a:gd name="connsiteX0" fmla="*/ 0 w 4950531"/>
              <a:gd name="connsiteY0" fmla="*/ 0 h 3572483"/>
              <a:gd name="connsiteX1" fmla="*/ 4950531 w 4950531"/>
              <a:gd name="connsiteY1" fmla="*/ 105042 h 3572483"/>
              <a:gd name="connsiteX2" fmla="*/ 4814575 w 4950531"/>
              <a:gd name="connsiteY2" fmla="*/ 3572483 h 3572483"/>
              <a:gd name="connsiteX3" fmla="*/ 0 w 4950531"/>
              <a:gd name="connsiteY3" fmla="*/ 3522662 h 3572483"/>
              <a:gd name="connsiteX4" fmla="*/ 0 w 4950531"/>
              <a:gd name="connsiteY4" fmla="*/ 0 h 3572483"/>
              <a:gd name="connsiteX0" fmla="*/ 0 w 4950531"/>
              <a:gd name="connsiteY0" fmla="*/ 0 h 3689973"/>
              <a:gd name="connsiteX1" fmla="*/ 4950531 w 4950531"/>
              <a:gd name="connsiteY1" fmla="*/ 105042 h 3689973"/>
              <a:gd name="connsiteX2" fmla="*/ 4566794 w 4950531"/>
              <a:gd name="connsiteY2" fmla="*/ 3689973 h 3689973"/>
              <a:gd name="connsiteX3" fmla="*/ 0 w 4950531"/>
              <a:gd name="connsiteY3" fmla="*/ 3522662 h 3689973"/>
              <a:gd name="connsiteX4" fmla="*/ 0 w 4950531"/>
              <a:gd name="connsiteY4" fmla="*/ 0 h 3689973"/>
              <a:gd name="connsiteX0" fmla="*/ 88764 w 5039295"/>
              <a:gd name="connsiteY0" fmla="*/ 0 h 3689973"/>
              <a:gd name="connsiteX1" fmla="*/ 5039295 w 5039295"/>
              <a:gd name="connsiteY1" fmla="*/ 105042 h 3689973"/>
              <a:gd name="connsiteX2" fmla="*/ 4655558 w 5039295"/>
              <a:gd name="connsiteY2" fmla="*/ 3689973 h 3689973"/>
              <a:gd name="connsiteX3" fmla="*/ 0 w 5039295"/>
              <a:gd name="connsiteY3" fmla="*/ 3418868 h 3689973"/>
              <a:gd name="connsiteX4" fmla="*/ 88764 w 5039295"/>
              <a:gd name="connsiteY4" fmla="*/ 0 h 3689973"/>
              <a:gd name="connsiteX0" fmla="*/ 88764 w 4677620"/>
              <a:gd name="connsiteY0" fmla="*/ 0 h 3689973"/>
              <a:gd name="connsiteX1" fmla="*/ 4677620 w 4677620"/>
              <a:gd name="connsiteY1" fmla="*/ 128486 h 3689973"/>
              <a:gd name="connsiteX2" fmla="*/ 4655558 w 4677620"/>
              <a:gd name="connsiteY2" fmla="*/ 3689973 h 3689973"/>
              <a:gd name="connsiteX3" fmla="*/ 0 w 4677620"/>
              <a:gd name="connsiteY3" fmla="*/ 3418868 h 3689973"/>
              <a:gd name="connsiteX4" fmla="*/ 88764 w 4677620"/>
              <a:gd name="connsiteY4" fmla="*/ 0 h 3689973"/>
              <a:gd name="connsiteX0" fmla="*/ 88764 w 4655558"/>
              <a:gd name="connsiteY0" fmla="*/ 0 h 3689973"/>
              <a:gd name="connsiteX1" fmla="*/ 4555264 w 4655558"/>
              <a:gd name="connsiteY1" fmla="*/ 8299 h 3689973"/>
              <a:gd name="connsiteX2" fmla="*/ 4655558 w 4655558"/>
              <a:gd name="connsiteY2" fmla="*/ 3689973 h 3689973"/>
              <a:gd name="connsiteX3" fmla="*/ 0 w 4655558"/>
              <a:gd name="connsiteY3" fmla="*/ 3418868 h 3689973"/>
              <a:gd name="connsiteX4" fmla="*/ 88764 w 4655558"/>
              <a:gd name="connsiteY4" fmla="*/ 0 h 3689973"/>
              <a:gd name="connsiteX0" fmla="*/ 88764 w 4555264"/>
              <a:gd name="connsiteY0" fmla="*/ 0 h 3559751"/>
              <a:gd name="connsiteX1" fmla="*/ 4555264 w 4555264"/>
              <a:gd name="connsiteY1" fmla="*/ 8299 h 3559751"/>
              <a:gd name="connsiteX2" fmla="*/ 4534358 w 4555264"/>
              <a:gd name="connsiteY2" fmla="*/ 3559751 h 3559751"/>
              <a:gd name="connsiteX3" fmla="*/ 0 w 4555264"/>
              <a:gd name="connsiteY3" fmla="*/ 3418868 h 3559751"/>
              <a:gd name="connsiteX4" fmla="*/ 88764 w 4555264"/>
              <a:gd name="connsiteY4" fmla="*/ 0 h 3559751"/>
              <a:gd name="connsiteX0" fmla="*/ 64129 w 4555264"/>
              <a:gd name="connsiteY0" fmla="*/ 24007 h 3551452"/>
              <a:gd name="connsiteX1" fmla="*/ 4555264 w 4555264"/>
              <a:gd name="connsiteY1" fmla="*/ 0 h 3551452"/>
              <a:gd name="connsiteX2" fmla="*/ 4534358 w 4555264"/>
              <a:gd name="connsiteY2" fmla="*/ 3551452 h 3551452"/>
              <a:gd name="connsiteX3" fmla="*/ 0 w 4555264"/>
              <a:gd name="connsiteY3" fmla="*/ 3410569 h 3551452"/>
              <a:gd name="connsiteX4" fmla="*/ 64129 w 4555264"/>
              <a:gd name="connsiteY4" fmla="*/ 24007 h 3551452"/>
              <a:gd name="connsiteX0" fmla="*/ 64129 w 4563242"/>
              <a:gd name="connsiteY0" fmla="*/ 0 h 3527445"/>
              <a:gd name="connsiteX1" fmla="*/ 4563243 w 4563242"/>
              <a:gd name="connsiteY1" fmla="*/ 1949 h 3527445"/>
              <a:gd name="connsiteX2" fmla="*/ 4534358 w 4563242"/>
              <a:gd name="connsiteY2" fmla="*/ 3527445 h 3527445"/>
              <a:gd name="connsiteX3" fmla="*/ 0 w 4563242"/>
              <a:gd name="connsiteY3" fmla="*/ 3386562 h 3527445"/>
              <a:gd name="connsiteX4" fmla="*/ 64129 w 4563242"/>
              <a:gd name="connsiteY4" fmla="*/ 0 h 3527445"/>
              <a:gd name="connsiteX0" fmla="*/ 59793 w 4558907"/>
              <a:gd name="connsiteY0" fmla="*/ 0 h 3527445"/>
              <a:gd name="connsiteX1" fmla="*/ 4558907 w 4558907"/>
              <a:gd name="connsiteY1" fmla="*/ 1949 h 3527445"/>
              <a:gd name="connsiteX2" fmla="*/ 4530022 w 4558907"/>
              <a:gd name="connsiteY2" fmla="*/ 3527445 h 3527445"/>
              <a:gd name="connsiteX3" fmla="*/ 1 w 4558907"/>
              <a:gd name="connsiteY3" fmla="*/ 3344455 h 3527445"/>
              <a:gd name="connsiteX4" fmla="*/ 59793 w 4558907"/>
              <a:gd name="connsiteY4" fmla="*/ 0 h 3527445"/>
              <a:gd name="connsiteX0" fmla="*/ 59792 w 4731272"/>
              <a:gd name="connsiteY0" fmla="*/ 0 h 3527445"/>
              <a:gd name="connsiteX1" fmla="*/ 4731272 w 4731272"/>
              <a:gd name="connsiteY1" fmla="*/ 19750 h 3527445"/>
              <a:gd name="connsiteX2" fmla="*/ 4530021 w 4731272"/>
              <a:gd name="connsiteY2" fmla="*/ 3527445 h 3527445"/>
              <a:gd name="connsiteX3" fmla="*/ 0 w 4731272"/>
              <a:gd name="connsiteY3" fmla="*/ 3344455 h 3527445"/>
              <a:gd name="connsiteX4" fmla="*/ 59792 w 4731272"/>
              <a:gd name="connsiteY4" fmla="*/ 0 h 3527445"/>
              <a:gd name="connsiteX0" fmla="*/ 11598 w 4731272"/>
              <a:gd name="connsiteY0" fmla="*/ 0 h 3725270"/>
              <a:gd name="connsiteX1" fmla="*/ 4731272 w 4731272"/>
              <a:gd name="connsiteY1" fmla="*/ 217575 h 3725270"/>
              <a:gd name="connsiteX2" fmla="*/ 4530021 w 4731272"/>
              <a:gd name="connsiteY2" fmla="*/ 3725270 h 3725270"/>
              <a:gd name="connsiteX3" fmla="*/ 0 w 4731272"/>
              <a:gd name="connsiteY3" fmla="*/ 3542280 h 3725270"/>
              <a:gd name="connsiteX4" fmla="*/ 11598 w 4731272"/>
              <a:gd name="connsiteY4" fmla="*/ 0 h 3725270"/>
              <a:gd name="connsiteX0" fmla="*/ 11598 w 4731272"/>
              <a:gd name="connsiteY0" fmla="*/ 0 h 4006583"/>
              <a:gd name="connsiteX1" fmla="*/ 4731272 w 4731272"/>
              <a:gd name="connsiteY1" fmla="*/ 217575 h 4006583"/>
              <a:gd name="connsiteX2" fmla="*/ 4604244 w 4731272"/>
              <a:gd name="connsiteY2" fmla="*/ 4006583 h 4006583"/>
              <a:gd name="connsiteX3" fmla="*/ 0 w 4731272"/>
              <a:gd name="connsiteY3" fmla="*/ 3542280 h 4006583"/>
              <a:gd name="connsiteX4" fmla="*/ 11598 w 4731272"/>
              <a:gd name="connsiteY4" fmla="*/ 0 h 4006583"/>
              <a:gd name="connsiteX0" fmla="*/ 11598 w 4731272"/>
              <a:gd name="connsiteY0" fmla="*/ 0 h 3988391"/>
              <a:gd name="connsiteX1" fmla="*/ 4731272 w 4731272"/>
              <a:gd name="connsiteY1" fmla="*/ 217575 h 3988391"/>
              <a:gd name="connsiteX2" fmla="*/ 4445497 w 4731272"/>
              <a:gd name="connsiteY2" fmla="*/ 3988391 h 3988391"/>
              <a:gd name="connsiteX3" fmla="*/ 0 w 4731272"/>
              <a:gd name="connsiteY3" fmla="*/ 3542280 h 3988391"/>
              <a:gd name="connsiteX4" fmla="*/ 11598 w 4731272"/>
              <a:gd name="connsiteY4" fmla="*/ 0 h 3988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1272" h="3988391">
                <a:moveTo>
                  <a:pt x="11598" y="0"/>
                </a:moveTo>
                <a:lnTo>
                  <a:pt x="4731272" y="217575"/>
                </a:lnTo>
                <a:lnTo>
                  <a:pt x="4445497" y="3988391"/>
                </a:lnTo>
                <a:lnTo>
                  <a:pt x="0" y="3542280"/>
                </a:lnTo>
                <a:lnTo>
                  <a:pt x="11598" y="0"/>
                </a:lnTo>
                <a:close/>
              </a:path>
            </a:pathLst>
          </a:cu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p>
        </p:txBody>
      </p:sp>
      <p:sp>
        <p:nvSpPr>
          <p:cNvPr id="101" name="Freeform 100"/>
          <p:cNvSpPr/>
          <p:nvPr/>
        </p:nvSpPr>
        <p:spPr>
          <a:xfrm rot="21318839">
            <a:off x="12228166" y="15947720"/>
            <a:ext cx="4064297" cy="2378488"/>
          </a:xfrm>
          <a:custGeom>
            <a:avLst/>
            <a:gdLst>
              <a:gd name="connsiteX0" fmla="*/ 0 w 5356586"/>
              <a:gd name="connsiteY0" fmla="*/ 0 h 3522662"/>
              <a:gd name="connsiteX1" fmla="*/ 5356586 w 5356586"/>
              <a:gd name="connsiteY1" fmla="*/ 0 h 3522662"/>
              <a:gd name="connsiteX2" fmla="*/ 5356586 w 5356586"/>
              <a:gd name="connsiteY2" fmla="*/ 3522662 h 3522662"/>
              <a:gd name="connsiteX3" fmla="*/ 0 w 5356586"/>
              <a:gd name="connsiteY3" fmla="*/ 3522662 h 3522662"/>
              <a:gd name="connsiteX4" fmla="*/ 0 w 5356586"/>
              <a:gd name="connsiteY4" fmla="*/ 0 h 3522662"/>
              <a:gd name="connsiteX0" fmla="*/ 0 w 5643409"/>
              <a:gd name="connsiteY0" fmla="*/ 0 h 3522662"/>
              <a:gd name="connsiteX1" fmla="*/ 5643409 w 5643409"/>
              <a:gd name="connsiteY1" fmla="*/ 23510 h 3522662"/>
              <a:gd name="connsiteX2" fmla="*/ 5356586 w 5643409"/>
              <a:gd name="connsiteY2" fmla="*/ 3522662 h 3522662"/>
              <a:gd name="connsiteX3" fmla="*/ 0 w 5643409"/>
              <a:gd name="connsiteY3" fmla="*/ 3522662 h 3522662"/>
              <a:gd name="connsiteX4" fmla="*/ 0 w 5643409"/>
              <a:gd name="connsiteY4" fmla="*/ 0 h 3522662"/>
              <a:gd name="connsiteX0" fmla="*/ 0 w 5356586"/>
              <a:gd name="connsiteY0" fmla="*/ 0 h 3522662"/>
              <a:gd name="connsiteX1" fmla="*/ 5020812 w 5356586"/>
              <a:gd name="connsiteY1" fmla="*/ 110944 h 3522662"/>
              <a:gd name="connsiteX2" fmla="*/ 5356586 w 5356586"/>
              <a:gd name="connsiteY2" fmla="*/ 3522662 h 3522662"/>
              <a:gd name="connsiteX3" fmla="*/ 0 w 5356586"/>
              <a:gd name="connsiteY3" fmla="*/ 3522662 h 3522662"/>
              <a:gd name="connsiteX4" fmla="*/ 0 w 5356586"/>
              <a:gd name="connsiteY4" fmla="*/ 0 h 3522662"/>
              <a:gd name="connsiteX0" fmla="*/ 0 w 5020812"/>
              <a:gd name="connsiteY0" fmla="*/ 0 h 3579833"/>
              <a:gd name="connsiteX1" fmla="*/ 5020812 w 5020812"/>
              <a:gd name="connsiteY1" fmla="*/ 110944 h 3579833"/>
              <a:gd name="connsiteX2" fmla="*/ 4902094 w 5020812"/>
              <a:gd name="connsiteY2" fmla="*/ 3579833 h 3579833"/>
              <a:gd name="connsiteX3" fmla="*/ 0 w 5020812"/>
              <a:gd name="connsiteY3" fmla="*/ 3522662 h 3579833"/>
              <a:gd name="connsiteX4" fmla="*/ 0 w 5020812"/>
              <a:gd name="connsiteY4" fmla="*/ 0 h 3579833"/>
              <a:gd name="connsiteX0" fmla="*/ 0 w 4950531"/>
              <a:gd name="connsiteY0" fmla="*/ 0 h 3579833"/>
              <a:gd name="connsiteX1" fmla="*/ 4950531 w 4950531"/>
              <a:gd name="connsiteY1" fmla="*/ 105042 h 3579833"/>
              <a:gd name="connsiteX2" fmla="*/ 4902094 w 4950531"/>
              <a:gd name="connsiteY2" fmla="*/ 3579833 h 3579833"/>
              <a:gd name="connsiteX3" fmla="*/ 0 w 4950531"/>
              <a:gd name="connsiteY3" fmla="*/ 3522662 h 3579833"/>
              <a:gd name="connsiteX4" fmla="*/ 0 w 4950531"/>
              <a:gd name="connsiteY4" fmla="*/ 0 h 3579833"/>
              <a:gd name="connsiteX0" fmla="*/ 0 w 4950531"/>
              <a:gd name="connsiteY0" fmla="*/ 0 h 3579832"/>
              <a:gd name="connsiteX1" fmla="*/ 4950531 w 4950531"/>
              <a:gd name="connsiteY1" fmla="*/ 105042 h 3579832"/>
              <a:gd name="connsiteX2" fmla="*/ 4902095 w 4950531"/>
              <a:gd name="connsiteY2" fmla="*/ 3579832 h 3579832"/>
              <a:gd name="connsiteX3" fmla="*/ 0 w 4950531"/>
              <a:gd name="connsiteY3" fmla="*/ 3522662 h 3579832"/>
              <a:gd name="connsiteX4" fmla="*/ 0 w 4950531"/>
              <a:gd name="connsiteY4" fmla="*/ 0 h 3579832"/>
              <a:gd name="connsiteX0" fmla="*/ 0 w 4950531"/>
              <a:gd name="connsiteY0" fmla="*/ 0 h 3572483"/>
              <a:gd name="connsiteX1" fmla="*/ 4950531 w 4950531"/>
              <a:gd name="connsiteY1" fmla="*/ 105042 h 3572483"/>
              <a:gd name="connsiteX2" fmla="*/ 4814575 w 4950531"/>
              <a:gd name="connsiteY2" fmla="*/ 3572483 h 3572483"/>
              <a:gd name="connsiteX3" fmla="*/ 0 w 4950531"/>
              <a:gd name="connsiteY3" fmla="*/ 3522662 h 3572483"/>
              <a:gd name="connsiteX4" fmla="*/ 0 w 4950531"/>
              <a:gd name="connsiteY4" fmla="*/ 0 h 3572483"/>
              <a:gd name="connsiteX0" fmla="*/ 0 w 4950531"/>
              <a:gd name="connsiteY0" fmla="*/ 0 h 3689973"/>
              <a:gd name="connsiteX1" fmla="*/ 4950531 w 4950531"/>
              <a:gd name="connsiteY1" fmla="*/ 105042 h 3689973"/>
              <a:gd name="connsiteX2" fmla="*/ 4566794 w 4950531"/>
              <a:gd name="connsiteY2" fmla="*/ 3689973 h 3689973"/>
              <a:gd name="connsiteX3" fmla="*/ 0 w 4950531"/>
              <a:gd name="connsiteY3" fmla="*/ 3522662 h 3689973"/>
              <a:gd name="connsiteX4" fmla="*/ 0 w 4950531"/>
              <a:gd name="connsiteY4" fmla="*/ 0 h 3689973"/>
              <a:gd name="connsiteX0" fmla="*/ 88764 w 5039295"/>
              <a:gd name="connsiteY0" fmla="*/ 0 h 3689973"/>
              <a:gd name="connsiteX1" fmla="*/ 5039295 w 5039295"/>
              <a:gd name="connsiteY1" fmla="*/ 105042 h 3689973"/>
              <a:gd name="connsiteX2" fmla="*/ 4655558 w 5039295"/>
              <a:gd name="connsiteY2" fmla="*/ 3689973 h 3689973"/>
              <a:gd name="connsiteX3" fmla="*/ 0 w 5039295"/>
              <a:gd name="connsiteY3" fmla="*/ 3418868 h 3689973"/>
              <a:gd name="connsiteX4" fmla="*/ 88764 w 5039295"/>
              <a:gd name="connsiteY4" fmla="*/ 0 h 3689973"/>
              <a:gd name="connsiteX0" fmla="*/ 88764 w 4677620"/>
              <a:gd name="connsiteY0" fmla="*/ 0 h 3689973"/>
              <a:gd name="connsiteX1" fmla="*/ 4677620 w 4677620"/>
              <a:gd name="connsiteY1" fmla="*/ 128486 h 3689973"/>
              <a:gd name="connsiteX2" fmla="*/ 4655558 w 4677620"/>
              <a:gd name="connsiteY2" fmla="*/ 3689973 h 3689973"/>
              <a:gd name="connsiteX3" fmla="*/ 0 w 4677620"/>
              <a:gd name="connsiteY3" fmla="*/ 3418868 h 3689973"/>
              <a:gd name="connsiteX4" fmla="*/ 88764 w 4677620"/>
              <a:gd name="connsiteY4" fmla="*/ 0 h 3689973"/>
              <a:gd name="connsiteX0" fmla="*/ 88764 w 4655558"/>
              <a:gd name="connsiteY0" fmla="*/ 0 h 3689973"/>
              <a:gd name="connsiteX1" fmla="*/ 4555264 w 4655558"/>
              <a:gd name="connsiteY1" fmla="*/ 8299 h 3689973"/>
              <a:gd name="connsiteX2" fmla="*/ 4655558 w 4655558"/>
              <a:gd name="connsiteY2" fmla="*/ 3689973 h 3689973"/>
              <a:gd name="connsiteX3" fmla="*/ 0 w 4655558"/>
              <a:gd name="connsiteY3" fmla="*/ 3418868 h 3689973"/>
              <a:gd name="connsiteX4" fmla="*/ 88764 w 4655558"/>
              <a:gd name="connsiteY4" fmla="*/ 0 h 3689973"/>
              <a:gd name="connsiteX0" fmla="*/ 88764 w 4555264"/>
              <a:gd name="connsiteY0" fmla="*/ 0 h 3559751"/>
              <a:gd name="connsiteX1" fmla="*/ 4555264 w 4555264"/>
              <a:gd name="connsiteY1" fmla="*/ 8299 h 3559751"/>
              <a:gd name="connsiteX2" fmla="*/ 4534358 w 4555264"/>
              <a:gd name="connsiteY2" fmla="*/ 3559751 h 3559751"/>
              <a:gd name="connsiteX3" fmla="*/ 0 w 4555264"/>
              <a:gd name="connsiteY3" fmla="*/ 3418868 h 3559751"/>
              <a:gd name="connsiteX4" fmla="*/ 88764 w 4555264"/>
              <a:gd name="connsiteY4" fmla="*/ 0 h 3559751"/>
              <a:gd name="connsiteX0" fmla="*/ 64129 w 4555264"/>
              <a:gd name="connsiteY0" fmla="*/ 24007 h 3551452"/>
              <a:gd name="connsiteX1" fmla="*/ 4555264 w 4555264"/>
              <a:gd name="connsiteY1" fmla="*/ 0 h 3551452"/>
              <a:gd name="connsiteX2" fmla="*/ 4534358 w 4555264"/>
              <a:gd name="connsiteY2" fmla="*/ 3551452 h 3551452"/>
              <a:gd name="connsiteX3" fmla="*/ 0 w 4555264"/>
              <a:gd name="connsiteY3" fmla="*/ 3410569 h 3551452"/>
              <a:gd name="connsiteX4" fmla="*/ 64129 w 4555264"/>
              <a:gd name="connsiteY4" fmla="*/ 24007 h 3551452"/>
              <a:gd name="connsiteX0" fmla="*/ 64129 w 4563242"/>
              <a:gd name="connsiteY0" fmla="*/ 0 h 3527445"/>
              <a:gd name="connsiteX1" fmla="*/ 4563243 w 4563242"/>
              <a:gd name="connsiteY1" fmla="*/ 1949 h 3527445"/>
              <a:gd name="connsiteX2" fmla="*/ 4534358 w 4563242"/>
              <a:gd name="connsiteY2" fmla="*/ 3527445 h 3527445"/>
              <a:gd name="connsiteX3" fmla="*/ 0 w 4563242"/>
              <a:gd name="connsiteY3" fmla="*/ 3386562 h 3527445"/>
              <a:gd name="connsiteX4" fmla="*/ 64129 w 4563242"/>
              <a:gd name="connsiteY4" fmla="*/ 0 h 3527445"/>
              <a:gd name="connsiteX0" fmla="*/ 59793 w 4558907"/>
              <a:gd name="connsiteY0" fmla="*/ 0 h 3527445"/>
              <a:gd name="connsiteX1" fmla="*/ 4558907 w 4558907"/>
              <a:gd name="connsiteY1" fmla="*/ 1949 h 3527445"/>
              <a:gd name="connsiteX2" fmla="*/ 4530022 w 4558907"/>
              <a:gd name="connsiteY2" fmla="*/ 3527445 h 3527445"/>
              <a:gd name="connsiteX3" fmla="*/ 1 w 4558907"/>
              <a:gd name="connsiteY3" fmla="*/ 3344455 h 3527445"/>
              <a:gd name="connsiteX4" fmla="*/ 59793 w 4558907"/>
              <a:gd name="connsiteY4" fmla="*/ 0 h 3527445"/>
              <a:gd name="connsiteX0" fmla="*/ 0 w 4642024"/>
              <a:gd name="connsiteY0" fmla="*/ -1 h 3540236"/>
              <a:gd name="connsiteX1" fmla="*/ 4642024 w 4642024"/>
              <a:gd name="connsiteY1" fmla="*/ 14740 h 3540236"/>
              <a:gd name="connsiteX2" fmla="*/ 4613139 w 4642024"/>
              <a:gd name="connsiteY2" fmla="*/ 3540236 h 3540236"/>
              <a:gd name="connsiteX3" fmla="*/ 83118 w 4642024"/>
              <a:gd name="connsiteY3" fmla="*/ 3357246 h 3540236"/>
              <a:gd name="connsiteX4" fmla="*/ 0 w 4642024"/>
              <a:gd name="connsiteY4" fmla="*/ -1 h 3540236"/>
              <a:gd name="connsiteX0" fmla="*/ 231 w 4558906"/>
              <a:gd name="connsiteY0" fmla="*/ 0 h 3531138"/>
              <a:gd name="connsiteX1" fmla="*/ 4558906 w 4558906"/>
              <a:gd name="connsiteY1" fmla="*/ 5642 h 3531138"/>
              <a:gd name="connsiteX2" fmla="*/ 4530021 w 4558906"/>
              <a:gd name="connsiteY2" fmla="*/ 3531138 h 3531138"/>
              <a:gd name="connsiteX3" fmla="*/ 0 w 4558906"/>
              <a:gd name="connsiteY3" fmla="*/ 3348148 h 3531138"/>
              <a:gd name="connsiteX4" fmla="*/ 231 w 4558906"/>
              <a:gd name="connsiteY4" fmla="*/ 0 h 3531138"/>
              <a:gd name="connsiteX0" fmla="*/ 231 w 4530922"/>
              <a:gd name="connsiteY0" fmla="*/ 0 h 3531138"/>
              <a:gd name="connsiteX1" fmla="*/ 4530922 w 4530922"/>
              <a:gd name="connsiteY1" fmla="*/ 201124 h 3531138"/>
              <a:gd name="connsiteX2" fmla="*/ 4530021 w 4530922"/>
              <a:gd name="connsiteY2" fmla="*/ 3531138 h 3531138"/>
              <a:gd name="connsiteX3" fmla="*/ 0 w 4530922"/>
              <a:gd name="connsiteY3" fmla="*/ 3348148 h 3531138"/>
              <a:gd name="connsiteX4" fmla="*/ 231 w 4530922"/>
              <a:gd name="connsiteY4" fmla="*/ 0 h 353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0922" h="3531138">
                <a:moveTo>
                  <a:pt x="231" y="0"/>
                </a:moveTo>
                <a:lnTo>
                  <a:pt x="4530922" y="201124"/>
                </a:lnTo>
                <a:cubicBezTo>
                  <a:pt x="4530622" y="1311129"/>
                  <a:pt x="4530321" y="2421133"/>
                  <a:pt x="4530021" y="3531138"/>
                </a:cubicBezTo>
                <a:lnTo>
                  <a:pt x="0" y="3348148"/>
                </a:lnTo>
                <a:lnTo>
                  <a:pt x="231" y="0"/>
                </a:lnTo>
                <a:close/>
              </a:path>
            </a:pathLst>
          </a:cu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p>
        </p:txBody>
      </p:sp>
      <p:sp>
        <p:nvSpPr>
          <p:cNvPr id="104" name="Freeform 103"/>
          <p:cNvSpPr/>
          <p:nvPr/>
        </p:nvSpPr>
        <p:spPr>
          <a:xfrm rot="21318839">
            <a:off x="16485431" y="15720059"/>
            <a:ext cx="4532263" cy="2376000"/>
          </a:xfrm>
          <a:custGeom>
            <a:avLst/>
            <a:gdLst>
              <a:gd name="connsiteX0" fmla="*/ 0 w 5356586"/>
              <a:gd name="connsiteY0" fmla="*/ 0 h 3522662"/>
              <a:gd name="connsiteX1" fmla="*/ 5356586 w 5356586"/>
              <a:gd name="connsiteY1" fmla="*/ 0 h 3522662"/>
              <a:gd name="connsiteX2" fmla="*/ 5356586 w 5356586"/>
              <a:gd name="connsiteY2" fmla="*/ 3522662 h 3522662"/>
              <a:gd name="connsiteX3" fmla="*/ 0 w 5356586"/>
              <a:gd name="connsiteY3" fmla="*/ 3522662 h 3522662"/>
              <a:gd name="connsiteX4" fmla="*/ 0 w 5356586"/>
              <a:gd name="connsiteY4" fmla="*/ 0 h 3522662"/>
              <a:gd name="connsiteX0" fmla="*/ 0 w 5643409"/>
              <a:gd name="connsiteY0" fmla="*/ 0 h 3522662"/>
              <a:gd name="connsiteX1" fmla="*/ 5643409 w 5643409"/>
              <a:gd name="connsiteY1" fmla="*/ 23510 h 3522662"/>
              <a:gd name="connsiteX2" fmla="*/ 5356586 w 5643409"/>
              <a:gd name="connsiteY2" fmla="*/ 3522662 h 3522662"/>
              <a:gd name="connsiteX3" fmla="*/ 0 w 5643409"/>
              <a:gd name="connsiteY3" fmla="*/ 3522662 h 3522662"/>
              <a:gd name="connsiteX4" fmla="*/ 0 w 5643409"/>
              <a:gd name="connsiteY4" fmla="*/ 0 h 3522662"/>
              <a:gd name="connsiteX0" fmla="*/ 0 w 5356586"/>
              <a:gd name="connsiteY0" fmla="*/ 0 h 3522662"/>
              <a:gd name="connsiteX1" fmla="*/ 5020812 w 5356586"/>
              <a:gd name="connsiteY1" fmla="*/ 110944 h 3522662"/>
              <a:gd name="connsiteX2" fmla="*/ 5356586 w 5356586"/>
              <a:gd name="connsiteY2" fmla="*/ 3522662 h 3522662"/>
              <a:gd name="connsiteX3" fmla="*/ 0 w 5356586"/>
              <a:gd name="connsiteY3" fmla="*/ 3522662 h 3522662"/>
              <a:gd name="connsiteX4" fmla="*/ 0 w 5356586"/>
              <a:gd name="connsiteY4" fmla="*/ 0 h 3522662"/>
              <a:gd name="connsiteX0" fmla="*/ 0 w 5020812"/>
              <a:gd name="connsiteY0" fmla="*/ 0 h 3579833"/>
              <a:gd name="connsiteX1" fmla="*/ 5020812 w 5020812"/>
              <a:gd name="connsiteY1" fmla="*/ 110944 h 3579833"/>
              <a:gd name="connsiteX2" fmla="*/ 4902094 w 5020812"/>
              <a:gd name="connsiteY2" fmla="*/ 3579833 h 3579833"/>
              <a:gd name="connsiteX3" fmla="*/ 0 w 5020812"/>
              <a:gd name="connsiteY3" fmla="*/ 3522662 h 3579833"/>
              <a:gd name="connsiteX4" fmla="*/ 0 w 5020812"/>
              <a:gd name="connsiteY4" fmla="*/ 0 h 3579833"/>
              <a:gd name="connsiteX0" fmla="*/ 0 w 4950531"/>
              <a:gd name="connsiteY0" fmla="*/ 0 h 3579833"/>
              <a:gd name="connsiteX1" fmla="*/ 4950531 w 4950531"/>
              <a:gd name="connsiteY1" fmla="*/ 105042 h 3579833"/>
              <a:gd name="connsiteX2" fmla="*/ 4902094 w 4950531"/>
              <a:gd name="connsiteY2" fmla="*/ 3579833 h 3579833"/>
              <a:gd name="connsiteX3" fmla="*/ 0 w 4950531"/>
              <a:gd name="connsiteY3" fmla="*/ 3522662 h 3579833"/>
              <a:gd name="connsiteX4" fmla="*/ 0 w 4950531"/>
              <a:gd name="connsiteY4" fmla="*/ 0 h 3579833"/>
              <a:gd name="connsiteX0" fmla="*/ 0 w 4950531"/>
              <a:gd name="connsiteY0" fmla="*/ 0 h 3579832"/>
              <a:gd name="connsiteX1" fmla="*/ 4950531 w 4950531"/>
              <a:gd name="connsiteY1" fmla="*/ 105042 h 3579832"/>
              <a:gd name="connsiteX2" fmla="*/ 4902095 w 4950531"/>
              <a:gd name="connsiteY2" fmla="*/ 3579832 h 3579832"/>
              <a:gd name="connsiteX3" fmla="*/ 0 w 4950531"/>
              <a:gd name="connsiteY3" fmla="*/ 3522662 h 3579832"/>
              <a:gd name="connsiteX4" fmla="*/ 0 w 4950531"/>
              <a:gd name="connsiteY4" fmla="*/ 0 h 3579832"/>
              <a:gd name="connsiteX0" fmla="*/ 0 w 4950531"/>
              <a:gd name="connsiteY0" fmla="*/ 0 h 3572483"/>
              <a:gd name="connsiteX1" fmla="*/ 4950531 w 4950531"/>
              <a:gd name="connsiteY1" fmla="*/ 105042 h 3572483"/>
              <a:gd name="connsiteX2" fmla="*/ 4814575 w 4950531"/>
              <a:gd name="connsiteY2" fmla="*/ 3572483 h 3572483"/>
              <a:gd name="connsiteX3" fmla="*/ 0 w 4950531"/>
              <a:gd name="connsiteY3" fmla="*/ 3522662 h 3572483"/>
              <a:gd name="connsiteX4" fmla="*/ 0 w 4950531"/>
              <a:gd name="connsiteY4" fmla="*/ 0 h 3572483"/>
              <a:gd name="connsiteX0" fmla="*/ 0 w 4950531"/>
              <a:gd name="connsiteY0" fmla="*/ 0 h 3689973"/>
              <a:gd name="connsiteX1" fmla="*/ 4950531 w 4950531"/>
              <a:gd name="connsiteY1" fmla="*/ 105042 h 3689973"/>
              <a:gd name="connsiteX2" fmla="*/ 4566794 w 4950531"/>
              <a:gd name="connsiteY2" fmla="*/ 3689973 h 3689973"/>
              <a:gd name="connsiteX3" fmla="*/ 0 w 4950531"/>
              <a:gd name="connsiteY3" fmla="*/ 3522662 h 3689973"/>
              <a:gd name="connsiteX4" fmla="*/ 0 w 4950531"/>
              <a:gd name="connsiteY4" fmla="*/ 0 h 3689973"/>
              <a:gd name="connsiteX0" fmla="*/ 88764 w 5039295"/>
              <a:gd name="connsiteY0" fmla="*/ 0 h 3689973"/>
              <a:gd name="connsiteX1" fmla="*/ 5039295 w 5039295"/>
              <a:gd name="connsiteY1" fmla="*/ 105042 h 3689973"/>
              <a:gd name="connsiteX2" fmla="*/ 4655558 w 5039295"/>
              <a:gd name="connsiteY2" fmla="*/ 3689973 h 3689973"/>
              <a:gd name="connsiteX3" fmla="*/ 0 w 5039295"/>
              <a:gd name="connsiteY3" fmla="*/ 3418868 h 3689973"/>
              <a:gd name="connsiteX4" fmla="*/ 88764 w 5039295"/>
              <a:gd name="connsiteY4" fmla="*/ 0 h 3689973"/>
              <a:gd name="connsiteX0" fmla="*/ 88764 w 4677620"/>
              <a:gd name="connsiteY0" fmla="*/ 0 h 3689973"/>
              <a:gd name="connsiteX1" fmla="*/ 4677620 w 4677620"/>
              <a:gd name="connsiteY1" fmla="*/ 128486 h 3689973"/>
              <a:gd name="connsiteX2" fmla="*/ 4655558 w 4677620"/>
              <a:gd name="connsiteY2" fmla="*/ 3689973 h 3689973"/>
              <a:gd name="connsiteX3" fmla="*/ 0 w 4677620"/>
              <a:gd name="connsiteY3" fmla="*/ 3418868 h 3689973"/>
              <a:gd name="connsiteX4" fmla="*/ 88764 w 4677620"/>
              <a:gd name="connsiteY4" fmla="*/ 0 h 3689973"/>
              <a:gd name="connsiteX0" fmla="*/ 88764 w 4655558"/>
              <a:gd name="connsiteY0" fmla="*/ 0 h 3689973"/>
              <a:gd name="connsiteX1" fmla="*/ 4555264 w 4655558"/>
              <a:gd name="connsiteY1" fmla="*/ 8299 h 3689973"/>
              <a:gd name="connsiteX2" fmla="*/ 4655558 w 4655558"/>
              <a:gd name="connsiteY2" fmla="*/ 3689973 h 3689973"/>
              <a:gd name="connsiteX3" fmla="*/ 0 w 4655558"/>
              <a:gd name="connsiteY3" fmla="*/ 3418868 h 3689973"/>
              <a:gd name="connsiteX4" fmla="*/ 88764 w 4655558"/>
              <a:gd name="connsiteY4" fmla="*/ 0 h 3689973"/>
              <a:gd name="connsiteX0" fmla="*/ 88764 w 4555264"/>
              <a:gd name="connsiteY0" fmla="*/ 0 h 3559751"/>
              <a:gd name="connsiteX1" fmla="*/ 4555264 w 4555264"/>
              <a:gd name="connsiteY1" fmla="*/ 8299 h 3559751"/>
              <a:gd name="connsiteX2" fmla="*/ 4534358 w 4555264"/>
              <a:gd name="connsiteY2" fmla="*/ 3559751 h 3559751"/>
              <a:gd name="connsiteX3" fmla="*/ 0 w 4555264"/>
              <a:gd name="connsiteY3" fmla="*/ 3418868 h 3559751"/>
              <a:gd name="connsiteX4" fmla="*/ 88764 w 4555264"/>
              <a:gd name="connsiteY4" fmla="*/ 0 h 3559751"/>
              <a:gd name="connsiteX0" fmla="*/ 64129 w 4555264"/>
              <a:gd name="connsiteY0" fmla="*/ 24007 h 3551452"/>
              <a:gd name="connsiteX1" fmla="*/ 4555264 w 4555264"/>
              <a:gd name="connsiteY1" fmla="*/ 0 h 3551452"/>
              <a:gd name="connsiteX2" fmla="*/ 4534358 w 4555264"/>
              <a:gd name="connsiteY2" fmla="*/ 3551452 h 3551452"/>
              <a:gd name="connsiteX3" fmla="*/ 0 w 4555264"/>
              <a:gd name="connsiteY3" fmla="*/ 3410569 h 3551452"/>
              <a:gd name="connsiteX4" fmla="*/ 64129 w 4555264"/>
              <a:gd name="connsiteY4" fmla="*/ 24007 h 3551452"/>
              <a:gd name="connsiteX0" fmla="*/ 64129 w 4563242"/>
              <a:gd name="connsiteY0" fmla="*/ 0 h 3527445"/>
              <a:gd name="connsiteX1" fmla="*/ 4563243 w 4563242"/>
              <a:gd name="connsiteY1" fmla="*/ 1949 h 3527445"/>
              <a:gd name="connsiteX2" fmla="*/ 4534358 w 4563242"/>
              <a:gd name="connsiteY2" fmla="*/ 3527445 h 3527445"/>
              <a:gd name="connsiteX3" fmla="*/ 0 w 4563242"/>
              <a:gd name="connsiteY3" fmla="*/ 3386562 h 3527445"/>
              <a:gd name="connsiteX4" fmla="*/ 64129 w 4563242"/>
              <a:gd name="connsiteY4" fmla="*/ 0 h 3527445"/>
              <a:gd name="connsiteX0" fmla="*/ 59793 w 4558907"/>
              <a:gd name="connsiteY0" fmla="*/ 0 h 3527445"/>
              <a:gd name="connsiteX1" fmla="*/ 4558907 w 4558907"/>
              <a:gd name="connsiteY1" fmla="*/ 1949 h 3527445"/>
              <a:gd name="connsiteX2" fmla="*/ 4530022 w 4558907"/>
              <a:gd name="connsiteY2" fmla="*/ 3527445 h 3527445"/>
              <a:gd name="connsiteX3" fmla="*/ 1 w 4558907"/>
              <a:gd name="connsiteY3" fmla="*/ 3344455 h 3527445"/>
              <a:gd name="connsiteX4" fmla="*/ 59793 w 4558907"/>
              <a:gd name="connsiteY4" fmla="*/ 0 h 3527445"/>
              <a:gd name="connsiteX0" fmla="*/ 59792 w 5364479"/>
              <a:gd name="connsiteY0" fmla="*/ 57392 h 3584837"/>
              <a:gd name="connsiteX1" fmla="*/ 5364479 w 5364479"/>
              <a:gd name="connsiteY1" fmla="*/ 0 h 3584837"/>
              <a:gd name="connsiteX2" fmla="*/ 4530021 w 5364479"/>
              <a:gd name="connsiteY2" fmla="*/ 3584837 h 3584837"/>
              <a:gd name="connsiteX3" fmla="*/ 0 w 5364479"/>
              <a:gd name="connsiteY3" fmla="*/ 3401847 h 3584837"/>
              <a:gd name="connsiteX4" fmla="*/ 59792 w 5364479"/>
              <a:gd name="connsiteY4" fmla="*/ 57392 h 3584837"/>
              <a:gd name="connsiteX0" fmla="*/ 59792 w 5364479"/>
              <a:gd name="connsiteY0" fmla="*/ 57392 h 3586543"/>
              <a:gd name="connsiteX1" fmla="*/ 5364479 w 5364479"/>
              <a:gd name="connsiteY1" fmla="*/ 0 h 3586543"/>
              <a:gd name="connsiteX2" fmla="*/ 5117994 w 5364479"/>
              <a:gd name="connsiteY2" fmla="*/ 3586543 h 3586543"/>
              <a:gd name="connsiteX3" fmla="*/ 0 w 5364479"/>
              <a:gd name="connsiteY3" fmla="*/ 3401847 h 3586543"/>
              <a:gd name="connsiteX4" fmla="*/ 59792 w 5364479"/>
              <a:gd name="connsiteY4" fmla="*/ 57392 h 3586543"/>
              <a:gd name="connsiteX0" fmla="*/ 16004 w 5364479"/>
              <a:gd name="connsiteY0" fmla="*/ 0 h 3818008"/>
              <a:gd name="connsiteX1" fmla="*/ 5364479 w 5364479"/>
              <a:gd name="connsiteY1" fmla="*/ 231465 h 3818008"/>
              <a:gd name="connsiteX2" fmla="*/ 5117994 w 5364479"/>
              <a:gd name="connsiteY2" fmla="*/ 3818008 h 3818008"/>
              <a:gd name="connsiteX3" fmla="*/ 0 w 5364479"/>
              <a:gd name="connsiteY3" fmla="*/ 3633312 h 3818008"/>
              <a:gd name="connsiteX4" fmla="*/ 16004 w 5364479"/>
              <a:gd name="connsiteY4" fmla="*/ 0 h 381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4479" h="3818008">
                <a:moveTo>
                  <a:pt x="16004" y="0"/>
                </a:moveTo>
                <a:lnTo>
                  <a:pt x="5364479" y="231465"/>
                </a:lnTo>
                <a:lnTo>
                  <a:pt x="5117994" y="3818008"/>
                </a:lnTo>
                <a:lnTo>
                  <a:pt x="0" y="3633312"/>
                </a:lnTo>
                <a:cubicBezTo>
                  <a:pt x="5335" y="2422208"/>
                  <a:pt x="10669" y="1211104"/>
                  <a:pt x="16004" y="0"/>
                </a:cubicBezTo>
                <a:close/>
              </a:path>
            </a:pathLst>
          </a:cu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p>
        </p:txBody>
      </p:sp>
      <p:sp>
        <p:nvSpPr>
          <p:cNvPr id="106" name="Freeform 105"/>
          <p:cNvSpPr/>
          <p:nvPr/>
        </p:nvSpPr>
        <p:spPr>
          <a:xfrm rot="21318839">
            <a:off x="12413812" y="18429732"/>
            <a:ext cx="4064090" cy="2378488"/>
          </a:xfrm>
          <a:custGeom>
            <a:avLst/>
            <a:gdLst>
              <a:gd name="connsiteX0" fmla="*/ 0 w 5356586"/>
              <a:gd name="connsiteY0" fmla="*/ 0 h 3522662"/>
              <a:gd name="connsiteX1" fmla="*/ 5356586 w 5356586"/>
              <a:gd name="connsiteY1" fmla="*/ 0 h 3522662"/>
              <a:gd name="connsiteX2" fmla="*/ 5356586 w 5356586"/>
              <a:gd name="connsiteY2" fmla="*/ 3522662 h 3522662"/>
              <a:gd name="connsiteX3" fmla="*/ 0 w 5356586"/>
              <a:gd name="connsiteY3" fmla="*/ 3522662 h 3522662"/>
              <a:gd name="connsiteX4" fmla="*/ 0 w 5356586"/>
              <a:gd name="connsiteY4" fmla="*/ 0 h 3522662"/>
              <a:gd name="connsiteX0" fmla="*/ 0 w 5643409"/>
              <a:gd name="connsiteY0" fmla="*/ 0 h 3522662"/>
              <a:gd name="connsiteX1" fmla="*/ 5643409 w 5643409"/>
              <a:gd name="connsiteY1" fmla="*/ 23510 h 3522662"/>
              <a:gd name="connsiteX2" fmla="*/ 5356586 w 5643409"/>
              <a:gd name="connsiteY2" fmla="*/ 3522662 h 3522662"/>
              <a:gd name="connsiteX3" fmla="*/ 0 w 5643409"/>
              <a:gd name="connsiteY3" fmla="*/ 3522662 h 3522662"/>
              <a:gd name="connsiteX4" fmla="*/ 0 w 5643409"/>
              <a:gd name="connsiteY4" fmla="*/ 0 h 3522662"/>
              <a:gd name="connsiteX0" fmla="*/ 0 w 5356586"/>
              <a:gd name="connsiteY0" fmla="*/ 0 h 3522662"/>
              <a:gd name="connsiteX1" fmla="*/ 5020812 w 5356586"/>
              <a:gd name="connsiteY1" fmla="*/ 110944 h 3522662"/>
              <a:gd name="connsiteX2" fmla="*/ 5356586 w 5356586"/>
              <a:gd name="connsiteY2" fmla="*/ 3522662 h 3522662"/>
              <a:gd name="connsiteX3" fmla="*/ 0 w 5356586"/>
              <a:gd name="connsiteY3" fmla="*/ 3522662 h 3522662"/>
              <a:gd name="connsiteX4" fmla="*/ 0 w 5356586"/>
              <a:gd name="connsiteY4" fmla="*/ 0 h 3522662"/>
              <a:gd name="connsiteX0" fmla="*/ 0 w 5020812"/>
              <a:gd name="connsiteY0" fmla="*/ 0 h 3579833"/>
              <a:gd name="connsiteX1" fmla="*/ 5020812 w 5020812"/>
              <a:gd name="connsiteY1" fmla="*/ 110944 h 3579833"/>
              <a:gd name="connsiteX2" fmla="*/ 4902094 w 5020812"/>
              <a:gd name="connsiteY2" fmla="*/ 3579833 h 3579833"/>
              <a:gd name="connsiteX3" fmla="*/ 0 w 5020812"/>
              <a:gd name="connsiteY3" fmla="*/ 3522662 h 3579833"/>
              <a:gd name="connsiteX4" fmla="*/ 0 w 5020812"/>
              <a:gd name="connsiteY4" fmla="*/ 0 h 3579833"/>
              <a:gd name="connsiteX0" fmla="*/ 0 w 4950531"/>
              <a:gd name="connsiteY0" fmla="*/ 0 h 3579833"/>
              <a:gd name="connsiteX1" fmla="*/ 4950531 w 4950531"/>
              <a:gd name="connsiteY1" fmla="*/ 105042 h 3579833"/>
              <a:gd name="connsiteX2" fmla="*/ 4902094 w 4950531"/>
              <a:gd name="connsiteY2" fmla="*/ 3579833 h 3579833"/>
              <a:gd name="connsiteX3" fmla="*/ 0 w 4950531"/>
              <a:gd name="connsiteY3" fmla="*/ 3522662 h 3579833"/>
              <a:gd name="connsiteX4" fmla="*/ 0 w 4950531"/>
              <a:gd name="connsiteY4" fmla="*/ 0 h 3579833"/>
              <a:gd name="connsiteX0" fmla="*/ 0 w 4950531"/>
              <a:gd name="connsiteY0" fmla="*/ 0 h 3579832"/>
              <a:gd name="connsiteX1" fmla="*/ 4950531 w 4950531"/>
              <a:gd name="connsiteY1" fmla="*/ 105042 h 3579832"/>
              <a:gd name="connsiteX2" fmla="*/ 4902095 w 4950531"/>
              <a:gd name="connsiteY2" fmla="*/ 3579832 h 3579832"/>
              <a:gd name="connsiteX3" fmla="*/ 0 w 4950531"/>
              <a:gd name="connsiteY3" fmla="*/ 3522662 h 3579832"/>
              <a:gd name="connsiteX4" fmla="*/ 0 w 4950531"/>
              <a:gd name="connsiteY4" fmla="*/ 0 h 3579832"/>
              <a:gd name="connsiteX0" fmla="*/ 0 w 4950531"/>
              <a:gd name="connsiteY0" fmla="*/ 0 h 3572483"/>
              <a:gd name="connsiteX1" fmla="*/ 4950531 w 4950531"/>
              <a:gd name="connsiteY1" fmla="*/ 105042 h 3572483"/>
              <a:gd name="connsiteX2" fmla="*/ 4814575 w 4950531"/>
              <a:gd name="connsiteY2" fmla="*/ 3572483 h 3572483"/>
              <a:gd name="connsiteX3" fmla="*/ 0 w 4950531"/>
              <a:gd name="connsiteY3" fmla="*/ 3522662 h 3572483"/>
              <a:gd name="connsiteX4" fmla="*/ 0 w 4950531"/>
              <a:gd name="connsiteY4" fmla="*/ 0 h 3572483"/>
              <a:gd name="connsiteX0" fmla="*/ 0 w 4950531"/>
              <a:gd name="connsiteY0" fmla="*/ 0 h 3689973"/>
              <a:gd name="connsiteX1" fmla="*/ 4950531 w 4950531"/>
              <a:gd name="connsiteY1" fmla="*/ 105042 h 3689973"/>
              <a:gd name="connsiteX2" fmla="*/ 4566794 w 4950531"/>
              <a:gd name="connsiteY2" fmla="*/ 3689973 h 3689973"/>
              <a:gd name="connsiteX3" fmla="*/ 0 w 4950531"/>
              <a:gd name="connsiteY3" fmla="*/ 3522662 h 3689973"/>
              <a:gd name="connsiteX4" fmla="*/ 0 w 4950531"/>
              <a:gd name="connsiteY4" fmla="*/ 0 h 3689973"/>
              <a:gd name="connsiteX0" fmla="*/ 88764 w 5039295"/>
              <a:gd name="connsiteY0" fmla="*/ 0 h 3689973"/>
              <a:gd name="connsiteX1" fmla="*/ 5039295 w 5039295"/>
              <a:gd name="connsiteY1" fmla="*/ 105042 h 3689973"/>
              <a:gd name="connsiteX2" fmla="*/ 4655558 w 5039295"/>
              <a:gd name="connsiteY2" fmla="*/ 3689973 h 3689973"/>
              <a:gd name="connsiteX3" fmla="*/ 0 w 5039295"/>
              <a:gd name="connsiteY3" fmla="*/ 3418868 h 3689973"/>
              <a:gd name="connsiteX4" fmla="*/ 88764 w 5039295"/>
              <a:gd name="connsiteY4" fmla="*/ 0 h 3689973"/>
              <a:gd name="connsiteX0" fmla="*/ 88764 w 4677620"/>
              <a:gd name="connsiteY0" fmla="*/ 0 h 3689973"/>
              <a:gd name="connsiteX1" fmla="*/ 4677620 w 4677620"/>
              <a:gd name="connsiteY1" fmla="*/ 128486 h 3689973"/>
              <a:gd name="connsiteX2" fmla="*/ 4655558 w 4677620"/>
              <a:gd name="connsiteY2" fmla="*/ 3689973 h 3689973"/>
              <a:gd name="connsiteX3" fmla="*/ 0 w 4677620"/>
              <a:gd name="connsiteY3" fmla="*/ 3418868 h 3689973"/>
              <a:gd name="connsiteX4" fmla="*/ 88764 w 4677620"/>
              <a:gd name="connsiteY4" fmla="*/ 0 h 3689973"/>
              <a:gd name="connsiteX0" fmla="*/ 88764 w 4655558"/>
              <a:gd name="connsiteY0" fmla="*/ 0 h 3689973"/>
              <a:gd name="connsiteX1" fmla="*/ 4555264 w 4655558"/>
              <a:gd name="connsiteY1" fmla="*/ 8299 h 3689973"/>
              <a:gd name="connsiteX2" fmla="*/ 4655558 w 4655558"/>
              <a:gd name="connsiteY2" fmla="*/ 3689973 h 3689973"/>
              <a:gd name="connsiteX3" fmla="*/ 0 w 4655558"/>
              <a:gd name="connsiteY3" fmla="*/ 3418868 h 3689973"/>
              <a:gd name="connsiteX4" fmla="*/ 88764 w 4655558"/>
              <a:gd name="connsiteY4" fmla="*/ 0 h 3689973"/>
              <a:gd name="connsiteX0" fmla="*/ 88764 w 4555264"/>
              <a:gd name="connsiteY0" fmla="*/ 0 h 3559751"/>
              <a:gd name="connsiteX1" fmla="*/ 4555264 w 4555264"/>
              <a:gd name="connsiteY1" fmla="*/ 8299 h 3559751"/>
              <a:gd name="connsiteX2" fmla="*/ 4534358 w 4555264"/>
              <a:gd name="connsiteY2" fmla="*/ 3559751 h 3559751"/>
              <a:gd name="connsiteX3" fmla="*/ 0 w 4555264"/>
              <a:gd name="connsiteY3" fmla="*/ 3418868 h 3559751"/>
              <a:gd name="connsiteX4" fmla="*/ 88764 w 4555264"/>
              <a:gd name="connsiteY4" fmla="*/ 0 h 3559751"/>
              <a:gd name="connsiteX0" fmla="*/ 64129 w 4555264"/>
              <a:gd name="connsiteY0" fmla="*/ 24007 h 3551452"/>
              <a:gd name="connsiteX1" fmla="*/ 4555264 w 4555264"/>
              <a:gd name="connsiteY1" fmla="*/ 0 h 3551452"/>
              <a:gd name="connsiteX2" fmla="*/ 4534358 w 4555264"/>
              <a:gd name="connsiteY2" fmla="*/ 3551452 h 3551452"/>
              <a:gd name="connsiteX3" fmla="*/ 0 w 4555264"/>
              <a:gd name="connsiteY3" fmla="*/ 3410569 h 3551452"/>
              <a:gd name="connsiteX4" fmla="*/ 64129 w 4555264"/>
              <a:gd name="connsiteY4" fmla="*/ 24007 h 3551452"/>
              <a:gd name="connsiteX0" fmla="*/ 64129 w 4563242"/>
              <a:gd name="connsiteY0" fmla="*/ 0 h 3527445"/>
              <a:gd name="connsiteX1" fmla="*/ 4563243 w 4563242"/>
              <a:gd name="connsiteY1" fmla="*/ 1949 h 3527445"/>
              <a:gd name="connsiteX2" fmla="*/ 4534358 w 4563242"/>
              <a:gd name="connsiteY2" fmla="*/ 3527445 h 3527445"/>
              <a:gd name="connsiteX3" fmla="*/ 0 w 4563242"/>
              <a:gd name="connsiteY3" fmla="*/ 3386562 h 3527445"/>
              <a:gd name="connsiteX4" fmla="*/ 64129 w 4563242"/>
              <a:gd name="connsiteY4" fmla="*/ 0 h 3527445"/>
              <a:gd name="connsiteX0" fmla="*/ 59793 w 4558907"/>
              <a:gd name="connsiteY0" fmla="*/ 0 h 3527445"/>
              <a:gd name="connsiteX1" fmla="*/ 4558907 w 4558907"/>
              <a:gd name="connsiteY1" fmla="*/ 1949 h 3527445"/>
              <a:gd name="connsiteX2" fmla="*/ 4530022 w 4558907"/>
              <a:gd name="connsiteY2" fmla="*/ 3527445 h 3527445"/>
              <a:gd name="connsiteX3" fmla="*/ 1 w 4558907"/>
              <a:gd name="connsiteY3" fmla="*/ 3344455 h 3527445"/>
              <a:gd name="connsiteX4" fmla="*/ 59793 w 4558907"/>
              <a:gd name="connsiteY4" fmla="*/ 0 h 3527445"/>
              <a:gd name="connsiteX0" fmla="*/ 0 w 4642024"/>
              <a:gd name="connsiteY0" fmla="*/ -1 h 3540236"/>
              <a:gd name="connsiteX1" fmla="*/ 4642024 w 4642024"/>
              <a:gd name="connsiteY1" fmla="*/ 14740 h 3540236"/>
              <a:gd name="connsiteX2" fmla="*/ 4613139 w 4642024"/>
              <a:gd name="connsiteY2" fmla="*/ 3540236 h 3540236"/>
              <a:gd name="connsiteX3" fmla="*/ 83118 w 4642024"/>
              <a:gd name="connsiteY3" fmla="*/ 3357246 h 3540236"/>
              <a:gd name="connsiteX4" fmla="*/ 0 w 4642024"/>
              <a:gd name="connsiteY4" fmla="*/ -1 h 3540236"/>
              <a:gd name="connsiteX0" fmla="*/ 231 w 4558906"/>
              <a:gd name="connsiteY0" fmla="*/ 0 h 3531138"/>
              <a:gd name="connsiteX1" fmla="*/ 4558906 w 4558906"/>
              <a:gd name="connsiteY1" fmla="*/ 5642 h 3531138"/>
              <a:gd name="connsiteX2" fmla="*/ 4530021 w 4558906"/>
              <a:gd name="connsiteY2" fmla="*/ 3531138 h 3531138"/>
              <a:gd name="connsiteX3" fmla="*/ 0 w 4558906"/>
              <a:gd name="connsiteY3" fmla="*/ 3348148 h 3531138"/>
              <a:gd name="connsiteX4" fmla="*/ 231 w 4558906"/>
              <a:gd name="connsiteY4" fmla="*/ 0 h 3531138"/>
              <a:gd name="connsiteX0" fmla="*/ 231 w 4530922"/>
              <a:gd name="connsiteY0" fmla="*/ 0 h 3531138"/>
              <a:gd name="connsiteX1" fmla="*/ 4530922 w 4530922"/>
              <a:gd name="connsiteY1" fmla="*/ 201124 h 3531138"/>
              <a:gd name="connsiteX2" fmla="*/ 4530021 w 4530922"/>
              <a:gd name="connsiteY2" fmla="*/ 3531138 h 3531138"/>
              <a:gd name="connsiteX3" fmla="*/ 0 w 4530922"/>
              <a:gd name="connsiteY3" fmla="*/ 3348148 h 3531138"/>
              <a:gd name="connsiteX4" fmla="*/ 231 w 4530922"/>
              <a:gd name="connsiteY4" fmla="*/ 0 h 3531138"/>
              <a:gd name="connsiteX0" fmla="*/ 0 w 4530691"/>
              <a:gd name="connsiteY0" fmla="*/ 0 h 3531138"/>
              <a:gd name="connsiteX1" fmla="*/ 4530691 w 4530691"/>
              <a:gd name="connsiteY1" fmla="*/ 201124 h 3531138"/>
              <a:gd name="connsiteX2" fmla="*/ 4529790 w 4530691"/>
              <a:gd name="connsiteY2" fmla="*/ 3531138 h 3531138"/>
              <a:gd name="connsiteX3" fmla="*/ 19392 w 4530691"/>
              <a:gd name="connsiteY3" fmla="*/ 3008284 h 3531138"/>
              <a:gd name="connsiteX4" fmla="*/ 0 w 4530691"/>
              <a:gd name="connsiteY4" fmla="*/ 0 h 3531138"/>
              <a:gd name="connsiteX0" fmla="*/ 0 w 4530691"/>
              <a:gd name="connsiteY0" fmla="*/ 0 h 3531138"/>
              <a:gd name="connsiteX1" fmla="*/ 4530691 w 4530691"/>
              <a:gd name="connsiteY1" fmla="*/ 201124 h 3531138"/>
              <a:gd name="connsiteX2" fmla="*/ 4529790 w 4530691"/>
              <a:gd name="connsiteY2" fmla="*/ 3531138 h 3531138"/>
              <a:gd name="connsiteX3" fmla="*/ 10638 w 4530691"/>
              <a:gd name="connsiteY3" fmla="*/ 3150506 h 3531138"/>
              <a:gd name="connsiteX4" fmla="*/ 0 w 4530691"/>
              <a:gd name="connsiteY4" fmla="*/ 0 h 353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0691" h="3531138">
                <a:moveTo>
                  <a:pt x="0" y="0"/>
                </a:moveTo>
                <a:lnTo>
                  <a:pt x="4530691" y="201124"/>
                </a:lnTo>
                <a:cubicBezTo>
                  <a:pt x="4530391" y="1311129"/>
                  <a:pt x="4530090" y="2421133"/>
                  <a:pt x="4529790" y="3531138"/>
                </a:cubicBezTo>
                <a:lnTo>
                  <a:pt x="10638" y="3150506"/>
                </a:lnTo>
                <a:lnTo>
                  <a:pt x="0" y="0"/>
                </a:lnTo>
                <a:close/>
              </a:path>
            </a:pathLst>
          </a:cu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p>
        </p:txBody>
      </p:sp>
      <p:sp>
        <p:nvSpPr>
          <p:cNvPr id="81" name="TextBox 19"/>
          <p:cNvSpPr txBox="1">
            <a:spLocks noChangeArrowheads="1"/>
          </p:cNvSpPr>
          <p:nvPr/>
        </p:nvSpPr>
        <p:spPr bwMode="auto">
          <a:xfrm rot="21300000">
            <a:off x="11729909" y="12167194"/>
            <a:ext cx="7585731" cy="842033"/>
          </a:xfrm>
          <a:custGeom>
            <a:avLst/>
            <a:gdLst>
              <a:gd name="connsiteX0" fmla="*/ 0 w 7585731"/>
              <a:gd name="connsiteY0" fmla="*/ 0 h 830997"/>
              <a:gd name="connsiteX1" fmla="*/ 7585731 w 7585731"/>
              <a:gd name="connsiteY1" fmla="*/ 0 h 830997"/>
              <a:gd name="connsiteX2" fmla="*/ 7585731 w 7585731"/>
              <a:gd name="connsiteY2" fmla="*/ 830997 h 830997"/>
              <a:gd name="connsiteX3" fmla="*/ 0 w 7585731"/>
              <a:gd name="connsiteY3" fmla="*/ 830997 h 830997"/>
              <a:gd name="connsiteX4" fmla="*/ 0 w 7585731"/>
              <a:gd name="connsiteY4" fmla="*/ 0 h 830997"/>
              <a:gd name="connsiteX0" fmla="*/ 0 w 7585731"/>
              <a:gd name="connsiteY0" fmla="*/ 0 h 842033"/>
              <a:gd name="connsiteX1" fmla="*/ 7585731 w 7585731"/>
              <a:gd name="connsiteY1" fmla="*/ 0 h 842033"/>
              <a:gd name="connsiteX2" fmla="*/ 7516642 w 7585731"/>
              <a:gd name="connsiteY2" fmla="*/ 842033 h 842033"/>
              <a:gd name="connsiteX3" fmla="*/ 0 w 7585731"/>
              <a:gd name="connsiteY3" fmla="*/ 830997 h 842033"/>
              <a:gd name="connsiteX4" fmla="*/ 0 w 7585731"/>
              <a:gd name="connsiteY4" fmla="*/ 0 h 84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5731" h="842033">
                <a:moveTo>
                  <a:pt x="0" y="0"/>
                </a:moveTo>
                <a:lnTo>
                  <a:pt x="7585731" y="0"/>
                </a:lnTo>
                <a:lnTo>
                  <a:pt x="7516642" y="842033"/>
                </a:lnTo>
                <a:lnTo>
                  <a:pt x="0" y="830997"/>
                </a:lnTo>
                <a:lnTo>
                  <a:pt x="0" y="0"/>
                </a:lnTo>
                <a:close/>
              </a:path>
            </a:pathLst>
          </a:custGeom>
          <a:solidFill>
            <a:schemeClr val="tx2">
              <a:lumMod val="60000"/>
              <a:lumOff val="40000"/>
            </a:schemeClr>
          </a:solidFill>
          <a:ln w="9525">
            <a:solidFill>
              <a:schemeClr val="tx1">
                <a:lumMod val="95000"/>
                <a:lumOff val="5000"/>
              </a:schemeClr>
            </a:solidFill>
            <a:miter lim="800000"/>
            <a:headEnd/>
            <a:tailEnd/>
          </a:ln>
          <a:effectLst>
            <a:outerShdw blurRad="50800" dist="38100" dir="2700000" algn="tl" rotWithShape="0">
              <a:prstClr val="black">
                <a:alpha val="40000"/>
              </a:prstClr>
            </a:outerShdw>
          </a:effectLst>
        </p:spPr>
        <p:txBody>
          <a:bodyPr wrap="none">
            <a:spAutoFit/>
          </a:bodyPr>
          <a:lstStyle/>
          <a:p>
            <a:pPr>
              <a:defRPr/>
            </a:pPr>
            <a:r>
              <a:rPr lang="en-GB" sz="4800" b="1" dirty="0" smtClean="0">
                <a:solidFill>
                  <a:schemeClr val="bg1"/>
                </a:solidFill>
              </a:rPr>
              <a:t>What </a:t>
            </a:r>
            <a:r>
              <a:rPr lang="en-GB" sz="4800" dirty="0" smtClean="0">
                <a:solidFill>
                  <a:schemeClr val="bg1"/>
                </a:solidFill>
              </a:rPr>
              <a:t>are the </a:t>
            </a:r>
            <a:r>
              <a:rPr lang="en-GB" sz="4800" b="1" dirty="0" smtClean="0">
                <a:solidFill>
                  <a:schemeClr val="bg1"/>
                </a:solidFill>
              </a:rPr>
              <a:t>challenges</a:t>
            </a:r>
            <a:r>
              <a:rPr lang="en-GB" sz="4800" dirty="0" smtClean="0">
                <a:solidFill>
                  <a:schemeClr val="bg1"/>
                </a:solidFill>
              </a:rPr>
              <a:t>?</a:t>
            </a:r>
            <a:endParaRPr lang="en-GB" sz="4800" dirty="0">
              <a:solidFill>
                <a:schemeClr val="bg1"/>
              </a:solidFill>
            </a:endParaRPr>
          </a:p>
        </p:txBody>
      </p:sp>
      <p:cxnSp>
        <p:nvCxnSpPr>
          <p:cNvPr id="129" name="Straight Connector 128"/>
          <p:cNvCxnSpPr/>
          <p:nvPr/>
        </p:nvCxnSpPr>
        <p:spPr>
          <a:xfrm flipH="1" flipV="1">
            <a:off x="8749979" y="17464017"/>
            <a:ext cx="584521" cy="202413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H="1" flipV="1">
            <a:off x="5826227" y="18165290"/>
            <a:ext cx="2584348" cy="162766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150" name="Freeform 149"/>
          <p:cNvSpPr/>
          <p:nvPr/>
        </p:nvSpPr>
        <p:spPr>
          <a:xfrm>
            <a:off x="10118130" y="20213245"/>
            <a:ext cx="1419460" cy="339016"/>
          </a:xfrm>
          <a:custGeom>
            <a:avLst/>
            <a:gdLst>
              <a:gd name="connsiteX0" fmla="*/ 0 w 1368152"/>
              <a:gd name="connsiteY0" fmla="*/ 0 h 369333"/>
              <a:gd name="connsiteX1" fmla="*/ 1368152 w 1368152"/>
              <a:gd name="connsiteY1" fmla="*/ 0 h 369333"/>
              <a:gd name="connsiteX2" fmla="*/ 1368152 w 1368152"/>
              <a:gd name="connsiteY2" fmla="*/ 369333 h 369333"/>
              <a:gd name="connsiteX3" fmla="*/ 0 w 1368152"/>
              <a:gd name="connsiteY3" fmla="*/ 369333 h 369333"/>
              <a:gd name="connsiteX4" fmla="*/ 0 w 1368152"/>
              <a:gd name="connsiteY4" fmla="*/ 0 h 369333"/>
              <a:gd name="connsiteX0" fmla="*/ 0 w 1368152"/>
              <a:gd name="connsiteY0" fmla="*/ 0 h 369333"/>
              <a:gd name="connsiteX1" fmla="*/ 1353859 w 1368152"/>
              <a:gd name="connsiteY1" fmla="*/ 0 h 369333"/>
              <a:gd name="connsiteX2" fmla="*/ 1368152 w 1368152"/>
              <a:gd name="connsiteY2" fmla="*/ 369333 h 369333"/>
              <a:gd name="connsiteX3" fmla="*/ 0 w 1368152"/>
              <a:gd name="connsiteY3" fmla="*/ 369333 h 369333"/>
              <a:gd name="connsiteX4" fmla="*/ 0 w 1368152"/>
              <a:gd name="connsiteY4" fmla="*/ 0 h 369333"/>
              <a:gd name="connsiteX0" fmla="*/ 0 w 1368152"/>
              <a:gd name="connsiteY0" fmla="*/ 4216 h 373549"/>
              <a:gd name="connsiteX1" fmla="*/ 1322468 w 1368152"/>
              <a:gd name="connsiteY1" fmla="*/ 0 h 373549"/>
              <a:gd name="connsiteX2" fmla="*/ 1368152 w 1368152"/>
              <a:gd name="connsiteY2" fmla="*/ 373549 h 373549"/>
              <a:gd name="connsiteX3" fmla="*/ 0 w 1368152"/>
              <a:gd name="connsiteY3" fmla="*/ 373549 h 373549"/>
              <a:gd name="connsiteX4" fmla="*/ 0 w 1368152"/>
              <a:gd name="connsiteY4" fmla="*/ 4216 h 373549"/>
              <a:gd name="connsiteX0" fmla="*/ 0 w 1354513"/>
              <a:gd name="connsiteY0" fmla="*/ 4216 h 373549"/>
              <a:gd name="connsiteX1" fmla="*/ 1322468 w 1354513"/>
              <a:gd name="connsiteY1" fmla="*/ 0 h 373549"/>
              <a:gd name="connsiteX2" fmla="*/ 1354513 w 1354513"/>
              <a:gd name="connsiteY2" fmla="*/ 373549 h 373549"/>
              <a:gd name="connsiteX3" fmla="*/ 0 w 1354513"/>
              <a:gd name="connsiteY3" fmla="*/ 373549 h 373549"/>
              <a:gd name="connsiteX4" fmla="*/ 0 w 1354513"/>
              <a:gd name="connsiteY4" fmla="*/ 4216 h 37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513" h="373549">
                <a:moveTo>
                  <a:pt x="0" y="4216"/>
                </a:moveTo>
                <a:lnTo>
                  <a:pt x="1322468" y="0"/>
                </a:lnTo>
                <a:lnTo>
                  <a:pt x="1354513" y="373549"/>
                </a:lnTo>
                <a:lnTo>
                  <a:pt x="0" y="373549"/>
                </a:lnTo>
                <a:lnTo>
                  <a:pt x="0" y="4216"/>
                </a:lnTo>
                <a:close/>
              </a:path>
            </a:pathLst>
          </a:cu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tx1"/>
                </a:solidFill>
              </a:rPr>
              <a:t>experience</a:t>
            </a:r>
            <a:endParaRPr lang="en-GB" dirty="0"/>
          </a:p>
        </p:txBody>
      </p:sp>
      <p:sp>
        <p:nvSpPr>
          <p:cNvPr id="151" name="Freeform 150"/>
          <p:cNvSpPr/>
          <p:nvPr/>
        </p:nvSpPr>
        <p:spPr>
          <a:xfrm rot="-1140000">
            <a:off x="10618712" y="18563503"/>
            <a:ext cx="791256" cy="349960"/>
          </a:xfrm>
          <a:custGeom>
            <a:avLst/>
            <a:gdLst>
              <a:gd name="connsiteX0" fmla="*/ 0 w 1368152"/>
              <a:gd name="connsiteY0" fmla="*/ 0 h 369333"/>
              <a:gd name="connsiteX1" fmla="*/ 1368152 w 1368152"/>
              <a:gd name="connsiteY1" fmla="*/ 0 h 369333"/>
              <a:gd name="connsiteX2" fmla="*/ 1368152 w 1368152"/>
              <a:gd name="connsiteY2" fmla="*/ 369333 h 369333"/>
              <a:gd name="connsiteX3" fmla="*/ 0 w 1368152"/>
              <a:gd name="connsiteY3" fmla="*/ 369333 h 369333"/>
              <a:gd name="connsiteX4" fmla="*/ 0 w 1368152"/>
              <a:gd name="connsiteY4" fmla="*/ 0 h 369333"/>
              <a:gd name="connsiteX0" fmla="*/ 0 w 1368152"/>
              <a:gd name="connsiteY0" fmla="*/ 0 h 369333"/>
              <a:gd name="connsiteX1" fmla="*/ 1353859 w 1368152"/>
              <a:gd name="connsiteY1" fmla="*/ 0 h 369333"/>
              <a:gd name="connsiteX2" fmla="*/ 1368152 w 1368152"/>
              <a:gd name="connsiteY2" fmla="*/ 369333 h 369333"/>
              <a:gd name="connsiteX3" fmla="*/ 0 w 1368152"/>
              <a:gd name="connsiteY3" fmla="*/ 369333 h 369333"/>
              <a:gd name="connsiteX4" fmla="*/ 0 w 1368152"/>
              <a:gd name="connsiteY4" fmla="*/ 0 h 369333"/>
              <a:gd name="connsiteX0" fmla="*/ 0 w 1368152"/>
              <a:gd name="connsiteY0" fmla="*/ 4216 h 373549"/>
              <a:gd name="connsiteX1" fmla="*/ 1322468 w 1368152"/>
              <a:gd name="connsiteY1" fmla="*/ 0 h 373549"/>
              <a:gd name="connsiteX2" fmla="*/ 1368152 w 1368152"/>
              <a:gd name="connsiteY2" fmla="*/ 373549 h 373549"/>
              <a:gd name="connsiteX3" fmla="*/ 0 w 1368152"/>
              <a:gd name="connsiteY3" fmla="*/ 373549 h 373549"/>
              <a:gd name="connsiteX4" fmla="*/ 0 w 1368152"/>
              <a:gd name="connsiteY4" fmla="*/ 4216 h 373549"/>
              <a:gd name="connsiteX0" fmla="*/ 0 w 1413212"/>
              <a:gd name="connsiteY0" fmla="*/ 13348 h 382681"/>
              <a:gd name="connsiteX1" fmla="*/ 1413212 w 1413212"/>
              <a:gd name="connsiteY1" fmla="*/ 0 h 382681"/>
              <a:gd name="connsiteX2" fmla="*/ 1368152 w 1413212"/>
              <a:gd name="connsiteY2" fmla="*/ 382681 h 382681"/>
              <a:gd name="connsiteX3" fmla="*/ 0 w 1413212"/>
              <a:gd name="connsiteY3" fmla="*/ 382681 h 382681"/>
              <a:gd name="connsiteX4" fmla="*/ 0 w 1413212"/>
              <a:gd name="connsiteY4" fmla="*/ 13348 h 382681"/>
              <a:gd name="connsiteX0" fmla="*/ 0 w 1447729"/>
              <a:gd name="connsiteY0" fmla="*/ 16275 h 385608"/>
              <a:gd name="connsiteX1" fmla="*/ 1447729 w 1447729"/>
              <a:gd name="connsiteY1" fmla="*/ 0 h 385608"/>
              <a:gd name="connsiteX2" fmla="*/ 1368152 w 1447729"/>
              <a:gd name="connsiteY2" fmla="*/ 385608 h 385608"/>
              <a:gd name="connsiteX3" fmla="*/ 0 w 1447729"/>
              <a:gd name="connsiteY3" fmla="*/ 385608 h 385608"/>
              <a:gd name="connsiteX4" fmla="*/ 0 w 1447729"/>
              <a:gd name="connsiteY4" fmla="*/ 16275 h 385608"/>
              <a:gd name="connsiteX0" fmla="*/ 0 w 1447729"/>
              <a:gd name="connsiteY0" fmla="*/ 16275 h 385608"/>
              <a:gd name="connsiteX1" fmla="*/ 1447729 w 1447729"/>
              <a:gd name="connsiteY1" fmla="*/ 0 h 385608"/>
              <a:gd name="connsiteX2" fmla="*/ 1301804 w 1447729"/>
              <a:gd name="connsiteY2" fmla="*/ 385120 h 385608"/>
              <a:gd name="connsiteX3" fmla="*/ 0 w 1447729"/>
              <a:gd name="connsiteY3" fmla="*/ 385608 h 385608"/>
              <a:gd name="connsiteX4" fmla="*/ 0 w 1447729"/>
              <a:gd name="connsiteY4" fmla="*/ 16275 h 38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729" h="385608">
                <a:moveTo>
                  <a:pt x="0" y="16275"/>
                </a:moveTo>
                <a:lnTo>
                  <a:pt x="1447729" y="0"/>
                </a:lnTo>
                <a:lnTo>
                  <a:pt x="1301804" y="385120"/>
                </a:lnTo>
                <a:lnTo>
                  <a:pt x="0" y="385608"/>
                </a:lnTo>
                <a:lnTo>
                  <a:pt x="0" y="16275"/>
                </a:lnTo>
                <a:close/>
              </a:path>
            </a:pathLst>
          </a:cu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tx1"/>
                </a:solidFill>
              </a:rPr>
              <a:t>rules</a:t>
            </a:r>
            <a:endParaRPr lang="en-GB" dirty="0"/>
          </a:p>
        </p:txBody>
      </p:sp>
      <p:sp>
        <p:nvSpPr>
          <p:cNvPr id="152" name="Freeform 151"/>
          <p:cNvSpPr/>
          <p:nvPr/>
        </p:nvSpPr>
        <p:spPr>
          <a:xfrm rot="1980000">
            <a:off x="6959035" y="19356868"/>
            <a:ext cx="1498181" cy="393740"/>
          </a:xfrm>
          <a:custGeom>
            <a:avLst/>
            <a:gdLst>
              <a:gd name="connsiteX0" fmla="*/ 0 w 1368152"/>
              <a:gd name="connsiteY0" fmla="*/ 0 h 369333"/>
              <a:gd name="connsiteX1" fmla="*/ 1368152 w 1368152"/>
              <a:gd name="connsiteY1" fmla="*/ 0 h 369333"/>
              <a:gd name="connsiteX2" fmla="*/ 1368152 w 1368152"/>
              <a:gd name="connsiteY2" fmla="*/ 369333 h 369333"/>
              <a:gd name="connsiteX3" fmla="*/ 0 w 1368152"/>
              <a:gd name="connsiteY3" fmla="*/ 369333 h 369333"/>
              <a:gd name="connsiteX4" fmla="*/ 0 w 1368152"/>
              <a:gd name="connsiteY4" fmla="*/ 0 h 369333"/>
              <a:gd name="connsiteX0" fmla="*/ 0 w 1368152"/>
              <a:gd name="connsiteY0" fmla="*/ 0 h 369333"/>
              <a:gd name="connsiteX1" fmla="*/ 1353859 w 1368152"/>
              <a:gd name="connsiteY1" fmla="*/ 0 h 369333"/>
              <a:gd name="connsiteX2" fmla="*/ 1368152 w 1368152"/>
              <a:gd name="connsiteY2" fmla="*/ 369333 h 369333"/>
              <a:gd name="connsiteX3" fmla="*/ 0 w 1368152"/>
              <a:gd name="connsiteY3" fmla="*/ 369333 h 369333"/>
              <a:gd name="connsiteX4" fmla="*/ 0 w 1368152"/>
              <a:gd name="connsiteY4" fmla="*/ 0 h 369333"/>
              <a:gd name="connsiteX0" fmla="*/ 0 w 1368152"/>
              <a:gd name="connsiteY0" fmla="*/ 4216 h 373549"/>
              <a:gd name="connsiteX1" fmla="*/ 1322468 w 1368152"/>
              <a:gd name="connsiteY1" fmla="*/ 0 h 373549"/>
              <a:gd name="connsiteX2" fmla="*/ 1368152 w 1368152"/>
              <a:gd name="connsiteY2" fmla="*/ 373549 h 373549"/>
              <a:gd name="connsiteX3" fmla="*/ 0 w 1368152"/>
              <a:gd name="connsiteY3" fmla="*/ 373549 h 373549"/>
              <a:gd name="connsiteX4" fmla="*/ 0 w 1368152"/>
              <a:gd name="connsiteY4" fmla="*/ 4216 h 373549"/>
              <a:gd name="connsiteX0" fmla="*/ 0 w 1413212"/>
              <a:gd name="connsiteY0" fmla="*/ 13348 h 382681"/>
              <a:gd name="connsiteX1" fmla="*/ 1413212 w 1413212"/>
              <a:gd name="connsiteY1" fmla="*/ 0 h 382681"/>
              <a:gd name="connsiteX2" fmla="*/ 1368152 w 1413212"/>
              <a:gd name="connsiteY2" fmla="*/ 382681 h 382681"/>
              <a:gd name="connsiteX3" fmla="*/ 0 w 1413212"/>
              <a:gd name="connsiteY3" fmla="*/ 382681 h 382681"/>
              <a:gd name="connsiteX4" fmla="*/ 0 w 1413212"/>
              <a:gd name="connsiteY4" fmla="*/ 13348 h 382681"/>
              <a:gd name="connsiteX0" fmla="*/ 0 w 1447729"/>
              <a:gd name="connsiteY0" fmla="*/ 16275 h 385608"/>
              <a:gd name="connsiteX1" fmla="*/ 1447729 w 1447729"/>
              <a:gd name="connsiteY1" fmla="*/ 0 h 385608"/>
              <a:gd name="connsiteX2" fmla="*/ 1368152 w 1447729"/>
              <a:gd name="connsiteY2" fmla="*/ 385608 h 385608"/>
              <a:gd name="connsiteX3" fmla="*/ 0 w 1447729"/>
              <a:gd name="connsiteY3" fmla="*/ 385608 h 385608"/>
              <a:gd name="connsiteX4" fmla="*/ 0 w 1447729"/>
              <a:gd name="connsiteY4" fmla="*/ 16275 h 385608"/>
              <a:gd name="connsiteX0" fmla="*/ 0 w 1447729"/>
              <a:gd name="connsiteY0" fmla="*/ 16275 h 385608"/>
              <a:gd name="connsiteX1" fmla="*/ 1447729 w 1447729"/>
              <a:gd name="connsiteY1" fmla="*/ 0 h 385608"/>
              <a:gd name="connsiteX2" fmla="*/ 1301804 w 1447729"/>
              <a:gd name="connsiteY2" fmla="*/ 385120 h 385608"/>
              <a:gd name="connsiteX3" fmla="*/ 0 w 1447729"/>
              <a:gd name="connsiteY3" fmla="*/ 385608 h 385608"/>
              <a:gd name="connsiteX4" fmla="*/ 0 w 1447729"/>
              <a:gd name="connsiteY4" fmla="*/ 16275 h 385608"/>
              <a:gd name="connsiteX0" fmla="*/ 0 w 1803226"/>
              <a:gd name="connsiteY0" fmla="*/ 15081 h 384414"/>
              <a:gd name="connsiteX1" fmla="*/ 1803227 w 1803226"/>
              <a:gd name="connsiteY1" fmla="*/ 0 h 384414"/>
              <a:gd name="connsiteX2" fmla="*/ 1301804 w 1803226"/>
              <a:gd name="connsiteY2" fmla="*/ 383926 h 384414"/>
              <a:gd name="connsiteX3" fmla="*/ 0 w 1803226"/>
              <a:gd name="connsiteY3" fmla="*/ 384414 h 384414"/>
              <a:gd name="connsiteX4" fmla="*/ 0 w 1803226"/>
              <a:gd name="connsiteY4" fmla="*/ 15081 h 384414"/>
              <a:gd name="connsiteX0" fmla="*/ 1332522 w 3135750"/>
              <a:gd name="connsiteY0" fmla="*/ 15081 h 412680"/>
              <a:gd name="connsiteX1" fmla="*/ 3135749 w 3135750"/>
              <a:gd name="connsiteY1" fmla="*/ 0 h 412680"/>
              <a:gd name="connsiteX2" fmla="*/ 2634326 w 3135750"/>
              <a:gd name="connsiteY2" fmla="*/ 383926 h 412680"/>
              <a:gd name="connsiteX3" fmla="*/ 1 w 3135750"/>
              <a:gd name="connsiteY3" fmla="*/ 412680 h 412680"/>
              <a:gd name="connsiteX4" fmla="*/ 1332522 w 3135750"/>
              <a:gd name="connsiteY4" fmla="*/ 15081 h 412680"/>
              <a:gd name="connsiteX0" fmla="*/ 268162 w 3135746"/>
              <a:gd name="connsiteY0" fmla="*/ 30134 h 412680"/>
              <a:gd name="connsiteX1" fmla="*/ 3135747 w 3135746"/>
              <a:gd name="connsiteY1" fmla="*/ 0 h 412680"/>
              <a:gd name="connsiteX2" fmla="*/ 2634324 w 3135746"/>
              <a:gd name="connsiteY2" fmla="*/ 383926 h 412680"/>
              <a:gd name="connsiteX3" fmla="*/ -1 w 3135746"/>
              <a:gd name="connsiteY3" fmla="*/ 412680 h 412680"/>
              <a:gd name="connsiteX4" fmla="*/ 268162 w 3135746"/>
              <a:gd name="connsiteY4" fmla="*/ 30134 h 412680"/>
              <a:gd name="connsiteX0" fmla="*/ 14451 w 2882037"/>
              <a:gd name="connsiteY0" fmla="*/ 30134 h 410634"/>
              <a:gd name="connsiteX1" fmla="*/ 2882036 w 2882037"/>
              <a:gd name="connsiteY1" fmla="*/ 0 h 410634"/>
              <a:gd name="connsiteX2" fmla="*/ 2380613 w 2882037"/>
              <a:gd name="connsiteY2" fmla="*/ 383926 h 410634"/>
              <a:gd name="connsiteX3" fmla="*/ 1 w 2882037"/>
              <a:gd name="connsiteY3" fmla="*/ 410634 h 410634"/>
              <a:gd name="connsiteX4" fmla="*/ 14451 w 2882037"/>
              <a:gd name="connsiteY4" fmla="*/ 30134 h 410634"/>
              <a:gd name="connsiteX0" fmla="*/ 0 w 3092894"/>
              <a:gd name="connsiteY0" fmla="*/ 20742 h 410634"/>
              <a:gd name="connsiteX1" fmla="*/ 3092894 w 3092894"/>
              <a:gd name="connsiteY1" fmla="*/ 0 h 410634"/>
              <a:gd name="connsiteX2" fmla="*/ 2591471 w 3092894"/>
              <a:gd name="connsiteY2" fmla="*/ 383926 h 410634"/>
              <a:gd name="connsiteX3" fmla="*/ 210859 w 3092894"/>
              <a:gd name="connsiteY3" fmla="*/ 410634 h 410634"/>
              <a:gd name="connsiteX4" fmla="*/ 0 w 3092894"/>
              <a:gd name="connsiteY4" fmla="*/ 20742 h 410634"/>
              <a:gd name="connsiteX0" fmla="*/ 0 w 3092894"/>
              <a:gd name="connsiteY0" fmla="*/ 20742 h 415028"/>
              <a:gd name="connsiteX1" fmla="*/ 3092894 w 3092894"/>
              <a:gd name="connsiteY1" fmla="*/ 0 h 415028"/>
              <a:gd name="connsiteX2" fmla="*/ 2591471 w 3092894"/>
              <a:gd name="connsiteY2" fmla="*/ 383926 h 415028"/>
              <a:gd name="connsiteX3" fmla="*/ 13473 w 3092894"/>
              <a:gd name="connsiteY3" fmla="*/ 415028 h 415028"/>
              <a:gd name="connsiteX4" fmla="*/ 0 w 3092894"/>
              <a:gd name="connsiteY4" fmla="*/ 20742 h 415028"/>
              <a:gd name="connsiteX0" fmla="*/ 0 w 3092894"/>
              <a:gd name="connsiteY0" fmla="*/ 20742 h 415028"/>
              <a:gd name="connsiteX1" fmla="*/ 3092894 w 3092894"/>
              <a:gd name="connsiteY1" fmla="*/ 0 h 415028"/>
              <a:gd name="connsiteX2" fmla="*/ 2601945 w 3092894"/>
              <a:gd name="connsiteY2" fmla="*/ 409478 h 415028"/>
              <a:gd name="connsiteX3" fmla="*/ 13473 w 3092894"/>
              <a:gd name="connsiteY3" fmla="*/ 415028 h 415028"/>
              <a:gd name="connsiteX4" fmla="*/ 0 w 3092894"/>
              <a:gd name="connsiteY4" fmla="*/ 20742 h 415028"/>
              <a:gd name="connsiteX0" fmla="*/ 0 w 3127450"/>
              <a:gd name="connsiteY0" fmla="*/ 26308 h 420594"/>
              <a:gd name="connsiteX1" fmla="*/ 3127450 w 3127450"/>
              <a:gd name="connsiteY1" fmla="*/ 1 h 420594"/>
              <a:gd name="connsiteX2" fmla="*/ 2601945 w 3127450"/>
              <a:gd name="connsiteY2" fmla="*/ 415044 h 420594"/>
              <a:gd name="connsiteX3" fmla="*/ 13473 w 3127450"/>
              <a:gd name="connsiteY3" fmla="*/ 420594 h 420594"/>
              <a:gd name="connsiteX4" fmla="*/ 0 w 3127450"/>
              <a:gd name="connsiteY4" fmla="*/ 26308 h 420594"/>
              <a:gd name="connsiteX0" fmla="*/ 0 w 3127450"/>
              <a:gd name="connsiteY0" fmla="*/ 26307 h 420593"/>
              <a:gd name="connsiteX1" fmla="*/ 3127450 w 3127450"/>
              <a:gd name="connsiteY1" fmla="*/ 0 h 420593"/>
              <a:gd name="connsiteX2" fmla="*/ 2487506 w 3127450"/>
              <a:gd name="connsiteY2" fmla="*/ 412753 h 420593"/>
              <a:gd name="connsiteX3" fmla="*/ 13473 w 3127450"/>
              <a:gd name="connsiteY3" fmla="*/ 420593 h 420593"/>
              <a:gd name="connsiteX4" fmla="*/ 0 w 3127450"/>
              <a:gd name="connsiteY4" fmla="*/ 26307 h 420593"/>
              <a:gd name="connsiteX0" fmla="*/ 0 w 3127450"/>
              <a:gd name="connsiteY0" fmla="*/ 26307 h 420700"/>
              <a:gd name="connsiteX1" fmla="*/ 3127450 w 3127450"/>
              <a:gd name="connsiteY1" fmla="*/ 0 h 420700"/>
              <a:gd name="connsiteX2" fmla="*/ 2477429 w 3127450"/>
              <a:gd name="connsiteY2" fmla="*/ 420700 h 420700"/>
              <a:gd name="connsiteX3" fmla="*/ 13473 w 3127450"/>
              <a:gd name="connsiteY3" fmla="*/ 420593 h 420700"/>
              <a:gd name="connsiteX4" fmla="*/ 0 w 3127450"/>
              <a:gd name="connsiteY4" fmla="*/ 26307 h 420700"/>
              <a:gd name="connsiteX0" fmla="*/ 0 w 3127450"/>
              <a:gd name="connsiteY0" fmla="*/ 26307 h 425275"/>
              <a:gd name="connsiteX1" fmla="*/ 3127450 w 3127450"/>
              <a:gd name="connsiteY1" fmla="*/ 0 h 425275"/>
              <a:gd name="connsiteX2" fmla="*/ 2471393 w 3127450"/>
              <a:gd name="connsiteY2" fmla="*/ 425275 h 425275"/>
              <a:gd name="connsiteX3" fmla="*/ 13473 w 3127450"/>
              <a:gd name="connsiteY3" fmla="*/ 420593 h 425275"/>
              <a:gd name="connsiteX4" fmla="*/ 0 w 3127450"/>
              <a:gd name="connsiteY4" fmla="*/ 26307 h 425275"/>
              <a:gd name="connsiteX0" fmla="*/ 0 w 3154363"/>
              <a:gd name="connsiteY0" fmla="*/ 34881 h 433849"/>
              <a:gd name="connsiteX1" fmla="*/ 3154363 w 3154363"/>
              <a:gd name="connsiteY1" fmla="*/ 0 h 433849"/>
              <a:gd name="connsiteX2" fmla="*/ 2471393 w 3154363"/>
              <a:gd name="connsiteY2" fmla="*/ 433849 h 433849"/>
              <a:gd name="connsiteX3" fmla="*/ 13473 w 3154363"/>
              <a:gd name="connsiteY3" fmla="*/ 429167 h 433849"/>
              <a:gd name="connsiteX4" fmla="*/ 0 w 3154363"/>
              <a:gd name="connsiteY4" fmla="*/ 34881 h 433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4363" h="433849">
                <a:moveTo>
                  <a:pt x="0" y="34881"/>
                </a:moveTo>
                <a:lnTo>
                  <a:pt x="3154363" y="0"/>
                </a:lnTo>
                <a:lnTo>
                  <a:pt x="2471393" y="433849"/>
                </a:lnTo>
                <a:lnTo>
                  <a:pt x="13473" y="429167"/>
                </a:lnTo>
                <a:lnTo>
                  <a:pt x="0" y="34881"/>
                </a:lnTo>
                <a:close/>
              </a:path>
            </a:pathLst>
          </a:cu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GB" dirty="0" smtClean="0">
                <a:solidFill>
                  <a:schemeClr val="tx1"/>
                </a:solidFill>
              </a:rPr>
              <a:t>comparisons</a:t>
            </a:r>
            <a:endParaRPr lang="en-GB" dirty="0"/>
          </a:p>
        </p:txBody>
      </p:sp>
      <p:cxnSp>
        <p:nvCxnSpPr>
          <p:cNvPr id="131" name="Straight Connector 130"/>
          <p:cNvCxnSpPr/>
          <p:nvPr/>
        </p:nvCxnSpPr>
        <p:spPr>
          <a:xfrm flipV="1">
            <a:off x="7448550" y="18810014"/>
            <a:ext cx="3880117" cy="131681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Freeform 154"/>
          <p:cNvSpPr/>
          <p:nvPr/>
        </p:nvSpPr>
        <p:spPr>
          <a:xfrm rot="-120000">
            <a:off x="7218495" y="17473060"/>
            <a:ext cx="1626928" cy="353996"/>
          </a:xfrm>
          <a:custGeom>
            <a:avLst/>
            <a:gdLst>
              <a:gd name="connsiteX0" fmla="*/ 0 w 1368152"/>
              <a:gd name="connsiteY0" fmla="*/ 0 h 369333"/>
              <a:gd name="connsiteX1" fmla="*/ 1368152 w 1368152"/>
              <a:gd name="connsiteY1" fmla="*/ 0 h 369333"/>
              <a:gd name="connsiteX2" fmla="*/ 1368152 w 1368152"/>
              <a:gd name="connsiteY2" fmla="*/ 369333 h 369333"/>
              <a:gd name="connsiteX3" fmla="*/ 0 w 1368152"/>
              <a:gd name="connsiteY3" fmla="*/ 369333 h 369333"/>
              <a:gd name="connsiteX4" fmla="*/ 0 w 1368152"/>
              <a:gd name="connsiteY4" fmla="*/ 0 h 369333"/>
              <a:gd name="connsiteX0" fmla="*/ 0 w 1368152"/>
              <a:gd name="connsiteY0" fmla="*/ 0 h 369333"/>
              <a:gd name="connsiteX1" fmla="*/ 1353859 w 1368152"/>
              <a:gd name="connsiteY1" fmla="*/ 0 h 369333"/>
              <a:gd name="connsiteX2" fmla="*/ 1368152 w 1368152"/>
              <a:gd name="connsiteY2" fmla="*/ 369333 h 369333"/>
              <a:gd name="connsiteX3" fmla="*/ 0 w 1368152"/>
              <a:gd name="connsiteY3" fmla="*/ 369333 h 369333"/>
              <a:gd name="connsiteX4" fmla="*/ 0 w 1368152"/>
              <a:gd name="connsiteY4" fmla="*/ 0 h 369333"/>
              <a:gd name="connsiteX0" fmla="*/ 0 w 1368152"/>
              <a:gd name="connsiteY0" fmla="*/ 4216 h 373549"/>
              <a:gd name="connsiteX1" fmla="*/ 1322468 w 1368152"/>
              <a:gd name="connsiteY1" fmla="*/ 0 h 373549"/>
              <a:gd name="connsiteX2" fmla="*/ 1368152 w 1368152"/>
              <a:gd name="connsiteY2" fmla="*/ 373549 h 373549"/>
              <a:gd name="connsiteX3" fmla="*/ 0 w 1368152"/>
              <a:gd name="connsiteY3" fmla="*/ 373549 h 373549"/>
              <a:gd name="connsiteX4" fmla="*/ 0 w 1368152"/>
              <a:gd name="connsiteY4" fmla="*/ 4216 h 373549"/>
              <a:gd name="connsiteX0" fmla="*/ 0 w 1413212"/>
              <a:gd name="connsiteY0" fmla="*/ 13348 h 382681"/>
              <a:gd name="connsiteX1" fmla="*/ 1413212 w 1413212"/>
              <a:gd name="connsiteY1" fmla="*/ 0 h 382681"/>
              <a:gd name="connsiteX2" fmla="*/ 1368152 w 1413212"/>
              <a:gd name="connsiteY2" fmla="*/ 382681 h 382681"/>
              <a:gd name="connsiteX3" fmla="*/ 0 w 1413212"/>
              <a:gd name="connsiteY3" fmla="*/ 382681 h 382681"/>
              <a:gd name="connsiteX4" fmla="*/ 0 w 1413212"/>
              <a:gd name="connsiteY4" fmla="*/ 13348 h 382681"/>
              <a:gd name="connsiteX0" fmla="*/ 0 w 1447729"/>
              <a:gd name="connsiteY0" fmla="*/ 16275 h 385608"/>
              <a:gd name="connsiteX1" fmla="*/ 1447729 w 1447729"/>
              <a:gd name="connsiteY1" fmla="*/ 0 h 385608"/>
              <a:gd name="connsiteX2" fmla="*/ 1368152 w 1447729"/>
              <a:gd name="connsiteY2" fmla="*/ 385608 h 385608"/>
              <a:gd name="connsiteX3" fmla="*/ 0 w 1447729"/>
              <a:gd name="connsiteY3" fmla="*/ 385608 h 385608"/>
              <a:gd name="connsiteX4" fmla="*/ 0 w 1447729"/>
              <a:gd name="connsiteY4" fmla="*/ 16275 h 385608"/>
              <a:gd name="connsiteX0" fmla="*/ 0 w 1447729"/>
              <a:gd name="connsiteY0" fmla="*/ 16275 h 385608"/>
              <a:gd name="connsiteX1" fmla="*/ 1447729 w 1447729"/>
              <a:gd name="connsiteY1" fmla="*/ 0 h 385608"/>
              <a:gd name="connsiteX2" fmla="*/ 1301804 w 1447729"/>
              <a:gd name="connsiteY2" fmla="*/ 385120 h 385608"/>
              <a:gd name="connsiteX3" fmla="*/ 0 w 1447729"/>
              <a:gd name="connsiteY3" fmla="*/ 385608 h 385608"/>
              <a:gd name="connsiteX4" fmla="*/ 0 w 1447729"/>
              <a:gd name="connsiteY4" fmla="*/ 16275 h 385608"/>
              <a:gd name="connsiteX0" fmla="*/ 0 w 1540056"/>
              <a:gd name="connsiteY0" fmla="*/ 16275 h 389974"/>
              <a:gd name="connsiteX1" fmla="*/ 1447729 w 1540056"/>
              <a:gd name="connsiteY1" fmla="*/ 0 h 389974"/>
              <a:gd name="connsiteX2" fmla="*/ 1540056 w 1540056"/>
              <a:gd name="connsiteY2" fmla="*/ 389974 h 389974"/>
              <a:gd name="connsiteX3" fmla="*/ 0 w 1540056"/>
              <a:gd name="connsiteY3" fmla="*/ 385608 h 389974"/>
              <a:gd name="connsiteX4" fmla="*/ 0 w 1540056"/>
              <a:gd name="connsiteY4" fmla="*/ 16275 h 389974"/>
              <a:gd name="connsiteX0" fmla="*/ 0 w 1532916"/>
              <a:gd name="connsiteY0" fmla="*/ 16275 h 390056"/>
              <a:gd name="connsiteX1" fmla="*/ 1447729 w 1532916"/>
              <a:gd name="connsiteY1" fmla="*/ 0 h 390056"/>
              <a:gd name="connsiteX2" fmla="*/ 1532916 w 1532916"/>
              <a:gd name="connsiteY2" fmla="*/ 390056 h 390056"/>
              <a:gd name="connsiteX3" fmla="*/ 0 w 1532916"/>
              <a:gd name="connsiteY3" fmla="*/ 385608 h 390056"/>
              <a:gd name="connsiteX4" fmla="*/ 0 w 1532916"/>
              <a:gd name="connsiteY4" fmla="*/ 16275 h 390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916" h="390056">
                <a:moveTo>
                  <a:pt x="0" y="16275"/>
                </a:moveTo>
                <a:lnTo>
                  <a:pt x="1447729" y="0"/>
                </a:lnTo>
                <a:lnTo>
                  <a:pt x="1532916" y="390056"/>
                </a:lnTo>
                <a:lnTo>
                  <a:pt x="0" y="385608"/>
                </a:lnTo>
                <a:lnTo>
                  <a:pt x="0" y="16275"/>
                </a:lnTo>
                <a:close/>
              </a:path>
            </a:pathLst>
          </a:cu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tx1"/>
                </a:solidFill>
              </a:rPr>
              <a:t>infrastructure</a:t>
            </a:r>
            <a:endParaRPr lang="en-GB" dirty="0"/>
          </a:p>
        </p:txBody>
      </p:sp>
      <p:cxnSp>
        <p:nvCxnSpPr>
          <p:cNvPr id="158" name="Straight Connector 157"/>
          <p:cNvCxnSpPr/>
          <p:nvPr/>
        </p:nvCxnSpPr>
        <p:spPr>
          <a:xfrm flipV="1">
            <a:off x="7448550" y="15188874"/>
            <a:ext cx="3551610" cy="177515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206" name="Freeform 205"/>
          <p:cNvSpPr/>
          <p:nvPr/>
        </p:nvSpPr>
        <p:spPr>
          <a:xfrm rot="21318839">
            <a:off x="12015629" y="13500313"/>
            <a:ext cx="4063489" cy="2312884"/>
          </a:xfrm>
          <a:custGeom>
            <a:avLst/>
            <a:gdLst>
              <a:gd name="connsiteX0" fmla="*/ 0 w 5356586"/>
              <a:gd name="connsiteY0" fmla="*/ 0 h 3522662"/>
              <a:gd name="connsiteX1" fmla="*/ 5356586 w 5356586"/>
              <a:gd name="connsiteY1" fmla="*/ 0 h 3522662"/>
              <a:gd name="connsiteX2" fmla="*/ 5356586 w 5356586"/>
              <a:gd name="connsiteY2" fmla="*/ 3522662 h 3522662"/>
              <a:gd name="connsiteX3" fmla="*/ 0 w 5356586"/>
              <a:gd name="connsiteY3" fmla="*/ 3522662 h 3522662"/>
              <a:gd name="connsiteX4" fmla="*/ 0 w 5356586"/>
              <a:gd name="connsiteY4" fmla="*/ 0 h 3522662"/>
              <a:gd name="connsiteX0" fmla="*/ 0 w 5643409"/>
              <a:gd name="connsiteY0" fmla="*/ 0 h 3522662"/>
              <a:gd name="connsiteX1" fmla="*/ 5643409 w 5643409"/>
              <a:gd name="connsiteY1" fmla="*/ 23510 h 3522662"/>
              <a:gd name="connsiteX2" fmla="*/ 5356586 w 5643409"/>
              <a:gd name="connsiteY2" fmla="*/ 3522662 h 3522662"/>
              <a:gd name="connsiteX3" fmla="*/ 0 w 5643409"/>
              <a:gd name="connsiteY3" fmla="*/ 3522662 h 3522662"/>
              <a:gd name="connsiteX4" fmla="*/ 0 w 5643409"/>
              <a:gd name="connsiteY4" fmla="*/ 0 h 3522662"/>
              <a:gd name="connsiteX0" fmla="*/ 0 w 5356586"/>
              <a:gd name="connsiteY0" fmla="*/ 0 h 3522662"/>
              <a:gd name="connsiteX1" fmla="*/ 5020812 w 5356586"/>
              <a:gd name="connsiteY1" fmla="*/ 110944 h 3522662"/>
              <a:gd name="connsiteX2" fmla="*/ 5356586 w 5356586"/>
              <a:gd name="connsiteY2" fmla="*/ 3522662 h 3522662"/>
              <a:gd name="connsiteX3" fmla="*/ 0 w 5356586"/>
              <a:gd name="connsiteY3" fmla="*/ 3522662 h 3522662"/>
              <a:gd name="connsiteX4" fmla="*/ 0 w 5356586"/>
              <a:gd name="connsiteY4" fmla="*/ 0 h 3522662"/>
              <a:gd name="connsiteX0" fmla="*/ 0 w 5020812"/>
              <a:gd name="connsiteY0" fmla="*/ 0 h 3579833"/>
              <a:gd name="connsiteX1" fmla="*/ 5020812 w 5020812"/>
              <a:gd name="connsiteY1" fmla="*/ 110944 h 3579833"/>
              <a:gd name="connsiteX2" fmla="*/ 4902094 w 5020812"/>
              <a:gd name="connsiteY2" fmla="*/ 3579833 h 3579833"/>
              <a:gd name="connsiteX3" fmla="*/ 0 w 5020812"/>
              <a:gd name="connsiteY3" fmla="*/ 3522662 h 3579833"/>
              <a:gd name="connsiteX4" fmla="*/ 0 w 5020812"/>
              <a:gd name="connsiteY4" fmla="*/ 0 h 3579833"/>
              <a:gd name="connsiteX0" fmla="*/ 0 w 4950531"/>
              <a:gd name="connsiteY0" fmla="*/ 0 h 3579833"/>
              <a:gd name="connsiteX1" fmla="*/ 4950531 w 4950531"/>
              <a:gd name="connsiteY1" fmla="*/ 105042 h 3579833"/>
              <a:gd name="connsiteX2" fmla="*/ 4902094 w 4950531"/>
              <a:gd name="connsiteY2" fmla="*/ 3579833 h 3579833"/>
              <a:gd name="connsiteX3" fmla="*/ 0 w 4950531"/>
              <a:gd name="connsiteY3" fmla="*/ 3522662 h 3579833"/>
              <a:gd name="connsiteX4" fmla="*/ 0 w 4950531"/>
              <a:gd name="connsiteY4" fmla="*/ 0 h 3579833"/>
              <a:gd name="connsiteX0" fmla="*/ 0 w 4950531"/>
              <a:gd name="connsiteY0" fmla="*/ 0 h 3579832"/>
              <a:gd name="connsiteX1" fmla="*/ 4950531 w 4950531"/>
              <a:gd name="connsiteY1" fmla="*/ 105042 h 3579832"/>
              <a:gd name="connsiteX2" fmla="*/ 4902095 w 4950531"/>
              <a:gd name="connsiteY2" fmla="*/ 3579832 h 3579832"/>
              <a:gd name="connsiteX3" fmla="*/ 0 w 4950531"/>
              <a:gd name="connsiteY3" fmla="*/ 3522662 h 3579832"/>
              <a:gd name="connsiteX4" fmla="*/ 0 w 4950531"/>
              <a:gd name="connsiteY4" fmla="*/ 0 h 3579832"/>
              <a:gd name="connsiteX0" fmla="*/ 0 w 4950531"/>
              <a:gd name="connsiteY0" fmla="*/ 0 h 3572483"/>
              <a:gd name="connsiteX1" fmla="*/ 4950531 w 4950531"/>
              <a:gd name="connsiteY1" fmla="*/ 105042 h 3572483"/>
              <a:gd name="connsiteX2" fmla="*/ 4814575 w 4950531"/>
              <a:gd name="connsiteY2" fmla="*/ 3572483 h 3572483"/>
              <a:gd name="connsiteX3" fmla="*/ 0 w 4950531"/>
              <a:gd name="connsiteY3" fmla="*/ 3522662 h 3572483"/>
              <a:gd name="connsiteX4" fmla="*/ 0 w 4950531"/>
              <a:gd name="connsiteY4" fmla="*/ 0 h 3572483"/>
              <a:gd name="connsiteX0" fmla="*/ 0 w 4950531"/>
              <a:gd name="connsiteY0" fmla="*/ 0 h 3689973"/>
              <a:gd name="connsiteX1" fmla="*/ 4950531 w 4950531"/>
              <a:gd name="connsiteY1" fmla="*/ 105042 h 3689973"/>
              <a:gd name="connsiteX2" fmla="*/ 4566794 w 4950531"/>
              <a:gd name="connsiteY2" fmla="*/ 3689973 h 3689973"/>
              <a:gd name="connsiteX3" fmla="*/ 0 w 4950531"/>
              <a:gd name="connsiteY3" fmla="*/ 3522662 h 3689973"/>
              <a:gd name="connsiteX4" fmla="*/ 0 w 4950531"/>
              <a:gd name="connsiteY4" fmla="*/ 0 h 3689973"/>
              <a:gd name="connsiteX0" fmla="*/ 88764 w 5039295"/>
              <a:gd name="connsiteY0" fmla="*/ 0 h 3689973"/>
              <a:gd name="connsiteX1" fmla="*/ 5039295 w 5039295"/>
              <a:gd name="connsiteY1" fmla="*/ 105042 h 3689973"/>
              <a:gd name="connsiteX2" fmla="*/ 4655558 w 5039295"/>
              <a:gd name="connsiteY2" fmla="*/ 3689973 h 3689973"/>
              <a:gd name="connsiteX3" fmla="*/ 0 w 5039295"/>
              <a:gd name="connsiteY3" fmla="*/ 3418868 h 3689973"/>
              <a:gd name="connsiteX4" fmla="*/ 88764 w 5039295"/>
              <a:gd name="connsiteY4" fmla="*/ 0 h 3689973"/>
              <a:gd name="connsiteX0" fmla="*/ 88764 w 4677620"/>
              <a:gd name="connsiteY0" fmla="*/ 0 h 3689973"/>
              <a:gd name="connsiteX1" fmla="*/ 4677620 w 4677620"/>
              <a:gd name="connsiteY1" fmla="*/ 128486 h 3689973"/>
              <a:gd name="connsiteX2" fmla="*/ 4655558 w 4677620"/>
              <a:gd name="connsiteY2" fmla="*/ 3689973 h 3689973"/>
              <a:gd name="connsiteX3" fmla="*/ 0 w 4677620"/>
              <a:gd name="connsiteY3" fmla="*/ 3418868 h 3689973"/>
              <a:gd name="connsiteX4" fmla="*/ 88764 w 4677620"/>
              <a:gd name="connsiteY4" fmla="*/ 0 h 3689973"/>
              <a:gd name="connsiteX0" fmla="*/ 88764 w 4655558"/>
              <a:gd name="connsiteY0" fmla="*/ 0 h 3689973"/>
              <a:gd name="connsiteX1" fmla="*/ 4555264 w 4655558"/>
              <a:gd name="connsiteY1" fmla="*/ 8299 h 3689973"/>
              <a:gd name="connsiteX2" fmla="*/ 4655558 w 4655558"/>
              <a:gd name="connsiteY2" fmla="*/ 3689973 h 3689973"/>
              <a:gd name="connsiteX3" fmla="*/ 0 w 4655558"/>
              <a:gd name="connsiteY3" fmla="*/ 3418868 h 3689973"/>
              <a:gd name="connsiteX4" fmla="*/ 88764 w 4655558"/>
              <a:gd name="connsiteY4" fmla="*/ 0 h 3689973"/>
              <a:gd name="connsiteX0" fmla="*/ 88764 w 4555264"/>
              <a:gd name="connsiteY0" fmla="*/ 0 h 3559751"/>
              <a:gd name="connsiteX1" fmla="*/ 4555264 w 4555264"/>
              <a:gd name="connsiteY1" fmla="*/ 8299 h 3559751"/>
              <a:gd name="connsiteX2" fmla="*/ 4534358 w 4555264"/>
              <a:gd name="connsiteY2" fmla="*/ 3559751 h 3559751"/>
              <a:gd name="connsiteX3" fmla="*/ 0 w 4555264"/>
              <a:gd name="connsiteY3" fmla="*/ 3418868 h 3559751"/>
              <a:gd name="connsiteX4" fmla="*/ 88764 w 4555264"/>
              <a:gd name="connsiteY4" fmla="*/ 0 h 3559751"/>
              <a:gd name="connsiteX0" fmla="*/ 64129 w 4555264"/>
              <a:gd name="connsiteY0" fmla="*/ 24007 h 3551452"/>
              <a:gd name="connsiteX1" fmla="*/ 4555264 w 4555264"/>
              <a:gd name="connsiteY1" fmla="*/ 0 h 3551452"/>
              <a:gd name="connsiteX2" fmla="*/ 4534358 w 4555264"/>
              <a:gd name="connsiteY2" fmla="*/ 3551452 h 3551452"/>
              <a:gd name="connsiteX3" fmla="*/ 0 w 4555264"/>
              <a:gd name="connsiteY3" fmla="*/ 3410569 h 3551452"/>
              <a:gd name="connsiteX4" fmla="*/ 64129 w 4555264"/>
              <a:gd name="connsiteY4" fmla="*/ 24007 h 3551452"/>
              <a:gd name="connsiteX0" fmla="*/ 64129 w 4563242"/>
              <a:gd name="connsiteY0" fmla="*/ 0 h 3527445"/>
              <a:gd name="connsiteX1" fmla="*/ 4563243 w 4563242"/>
              <a:gd name="connsiteY1" fmla="*/ 1949 h 3527445"/>
              <a:gd name="connsiteX2" fmla="*/ 4534358 w 4563242"/>
              <a:gd name="connsiteY2" fmla="*/ 3527445 h 3527445"/>
              <a:gd name="connsiteX3" fmla="*/ 0 w 4563242"/>
              <a:gd name="connsiteY3" fmla="*/ 3386562 h 3527445"/>
              <a:gd name="connsiteX4" fmla="*/ 64129 w 4563242"/>
              <a:gd name="connsiteY4" fmla="*/ 0 h 3527445"/>
              <a:gd name="connsiteX0" fmla="*/ 59793 w 4558907"/>
              <a:gd name="connsiteY0" fmla="*/ 0 h 3527445"/>
              <a:gd name="connsiteX1" fmla="*/ 4558907 w 4558907"/>
              <a:gd name="connsiteY1" fmla="*/ 1949 h 3527445"/>
              <a:gd name="connsiteX2" fmla="*/ 4530022 w 4558907"/>
              <a:gd name="connsiteY2" fmla="*/ 3527445 h 3527445"/>
              <a:gd name="connsiteX3" fmla="*/ 1 w 4558907"/>
              <a:gd name="connsiteY3" fmla="*/ 3344455 h 3527445"/>
              <a:gd name="connsiteX4" fmla="*/ 59793 w 4558907"/>
              <a:gd name="connsiteY4" fmla="*/ 0 h 3527445"/>
              <a:gd name="connsiteX0" fmla="*/ 0 w 4642024"/>
              <a:gd name="connsiteY0" fmla="*/ -1 h 3540236"/>
              <a:gd name="connsiteX1" fmla="*/ 4642024 w 4642024"/>
              <a:gd name="connsiteY1" fmla="*/ 14740 h 3540236"/>
              <a:gd name="connsiteX2" fmla="*/ 4613139 w 4642024"/>
              <a:gd name="connsiteY2" fmla="*/ 3540236 h 3540236"/>
              <a:gd name="connsiteX3" fmla="*/ 83118 w 4642024"/>
              <a:gd name="connsiteY3" fmla="*/ 3357246 h 3540236"/>
              <a:gd name="connsiteX4" fmla="*/ 0 w 4642024"/>
              <a:gd name="connsiteY4" fmla="*/ -1 h 3540236"/>
              <a:gd name="connsiteX0" fmla="*/ 231 w 4558906"/>
              <a:gd name="connsiteY0" fmla="*/ 0 h 3531138"/>
              <a:gd name="connsiteX1" fmla="*/ 4558906 w 4558906"/>
              <a:gd name="connsiteY1" fmla="*/ 5642 h 3531138"/>
              <a:gd name="connsiteX2" fmla="*/ 4530021 w 4558906"/>
              <a:gd name="connsiteY2" fmla="*/ 3531138 h 3531138"/>
              <a:gd name="connsiteX3" fmla="*/ 0 w 4558906"/>
              <a:gd name="connsiteY3" fmla="*/ 3348148 h 3531138"/>
              <a:gd name="connsiteX4" fmla="*/ 231 w 4558906"/>
              <a:gd name="connsiteY4" fmla="*/ 0 h 3531138"/>
              <a:gd name="connsiteX0" fmla="*/ 231 w 4530021"/>
              <a:gd name="connsiteY0" fmla="*/ 8115 h 3539253"/>
              <a:gd name="connsiteX1" fmla="*/ 4484582 w 4530021"/>
              <a:gd name="connsiteY1" fmla="*/ 0 h 3539253"/>
              <a:gd name="connsiteX2" fmla="*/ 4530021 w 4530021"/>
              <a:gd name="connsiteY2" fmla="*/ 3539253 h 3539253"/>
              <a:gd name="connsiteX3" fmla="*/ 0 w 4530021"/>
              <a:gd name="connsiteY3" fmla="*/ 3356263 h 3539253"/>
              <a:gd name="connsiteX4" fmla="*/ 231 w 4530021"/>
              <a:gd name="connsiteY4" fmla="*/ 8115 h 353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0021" h="3539253">
                <a:moveTo>
                  <a:pt x="231" y="8115"/>
                </a:moveTo>
                <a:lnTo>
                  <a:pt x="4484582" y="0"/>
                </a:lnTo>
                <a:lnTo>
                  <a:pt x="4530021" y="3539253"/>
                </a:lnTo>
                <a:lnTo>
                  <a:pt x="0" y="3356263"/>
                </a:lnTo>
                <a:lnTo>
                  <a:pt x="231" y="8115"/>
                </a:lnTo>
                <a:close/>
              </a:path>
            </a:pathLst>
          </a:cu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p>
        </p:txBody>
      </p:sp>
      <p:sp>
        <p:nvSpPr>
          <p:cNvPr id="179" name="Freeform 178"/>
          <p:cNvSpPr/>
          <p:nvPr/>
        </p:nvSpPr>
        <p:spPr>
          <a:xfrm rot="-120000">
            <a:off x="19056896" y="12873217"/>
            <a:ext cx="1800073" cy="2538533"/>
          </a:xfrm>
          <a:custGeom>
            <a:avLst/>
            <a:gdLst>
              <a:gd name="connsiteX0" fmla="*/ 0 w 1833268"/>
              <a:gd name="connsiteY0" fmla="*/ 0 h 2441589"/>
              <a:gd name="connsiteX1" fmla="*/ 1833268 w 1833268"/>
              <a:gd name="connsiteY1" fmla="*/ 0 h 2441589"/>
              <a:gd name="connsiteX2" fmla="*/ 1833268 w 1833268"/>
              <a:gd name="connsiteY2" fmla="*/ 2441589 h 2441589"/>
              <a:gd name="connsiteX3" fmla="*/ 0 w 1833268"/>
              <a:gd name="connsiteY3" fmla="*/ 2441589 h 2441589"/>
              <a:gd name="connsiteX4" fmla="*/ 0 w 1833268"/>
              <a:gd name="connsiteY4" fmla="*/ 0 h 2441589"/>
              <a:gd name="connsiteX0" fmla="*/ 0 w 1835309"/>
              <a:gd name="connsiteY0" fmla="*/ 58430 h 2441589"/>
              <a:gd name="connsiteX1" fmla="*/ 1835309 w 1835309"/>
              <a:gd name="connsiteY1" fmla="*/ 0 h 2441589"/>
              <a:gd name="connsiteX2" fmla="*/ 1835309 w 1835309"/>
              <a:gd name="connsiteY2" fmla="*/ 2441589 h 2441589"/>
              <a:gd name="connsiteX3" fmla="*/ 2041 w 1835309"/>
              <a:gd name="connsiteY3" fmla="*/ 2441589 h 2441589"/>
              <a:gd name="connsiteX4" fmla="*/ 0 w 1835309"/>
              <a:gd name="connsiteY4" fmla="*/ 58430 h 2441589"/>
              <a:gd name="connsiteX0" fmla="*/ 0 w 1835309"/>
              <a:gd name="connsiteY0" fmla="*/ 100722 h 2483881"/>
              <a:gd name="connsiteX1" fmla="*/ 1800073 w 1835309"/>
              <a:gd name="connsiteY1" fmla="*/ 0 h 2483881"/>
              <a:gd name="connsiteX2" fmla="*/ 1835309 w 1835309"/>
              <a:gd name="connsiteY2" fmla="*/ 2483881 h 2483881"/>
              <a:gd name="connsiteX3" fmla="*/ 2041 w 1835309"/>
              <a:gd name="connsiteY3" fmla="*/ 2483881 h 2483881"/>
              <a:gd name="connsiteX4" fmla="*/ 0 w 1835309"/>
              <a:gd name="connsiteY4" fmla="*/ 100722 h 2483881"/>
              <a:gd name="connsiteX0" fmla="*/ 0 w 1800073"/>
              <a:gd name="connsiteY0" fmla="*/ 100722 h 2493182"/>
              <a:gd name="connsiteX1" fmla="*/ 1800073 w 1800073"/>
              <a:gd name="connsiteY1" fmla="*/ 0 h 2493182"/>
              <a:gd name="connsiteX2" fmla="*/ 1693946 w 1800073"/>
              <a:gd name="connsiteY2" fmla="*/ 2493182 h 2493182"/>
              <a:gd name="connsiteX3" fmla="*/ 2041 w 1800073"/>
              <a:gd name="connsiteY3" fmla="*/ 2483881 h 2493182"/>
              <a:gd name="connsiteX4" fmla="*/ 0 w 1800073"/>
              <a:gd name="connsiteY4" fmla="*/ 100722 h 2493182"/>
              <a:gd name="connsiteX0" fmla="*/ 0 w 1800073"/>
              <a:gd name="connsiteY0" fmla="*/ 100722 h 2559621"/>
              <a:gd name="connsiteX1" fmla="*/ 1800073 w 1800073"/>
              <a:gd name="connsiteY1" fmla="*/ 0 h 2559621"/>
              <a:gd name="connsiteX2" fmla="*/ 1693946 w 1800073"/>
              <a:gd name="connsiteY2" fmla="*/ 2493182 h 2559621"/>
              <a:gd name="connsiteX3" fmla="*/ 125675 w 1800073"/>
              <a:gd name="connsiteY3" fmla="*/ 2559621 h 2559621"/>
              <a:gd name="connsiteX4" fmla="*/ 0 w 1800073"/>
              <a:gd name="connsiteY4" fmla="*/ 100722 h 2559621"/>
              <a:gd name="connsiteX0" fmla="*/ 0 w 1800073"/>
              <a:gd name="connsiteY0" fmla="*/ 100722 h 2559621"/>
              <a:gd name="connsiteX1" fmla="*/ 1800073 w 1800073"/>
              <a:gd name="connsiteY1" fmla="*/ 0 h 2559621"/>
              <a:gd name="connsiteX2" fmla="*/ 1693946 w 1800073"/>
              <a:gd name="connsiteY2" fmla="*/ 2493182 h 2559621"/>
              <a:gd name="connsiteX3" fmla="*/ 125675 w 1800073"/>
              <a:gd name="connsiteY3" fmla="*/ 2559621 h 2559621"/>
              <a:gd name="connsiteX4" fmla="*/ 0 w 1800073"/>
              <a:gd name="connsiteY4" fmla="*/ 100722 h 2559621"/>
              <a:gd name="connsiteX0" fmla="*/ 0 w 1800073"/>
              <a:gd name="connsiteY0" fmla="*/ 100722 h 2567948"/>
              <a:gd name="connsiteX1" fmla="*/ 1800073 w 1800073"/>
              <a:gd name="connsiteY1" fmla="*/ 0 h 2567948"/>
              <a:gd name="connsiteX2" fmla="*/ 1693946 w 1800073"/>
              <a:gd name="connsiteY2" fmla="*/ 2493182 h 2567948"/>
              <a:gd name="connsiteX3" fmla="*/ 125675 w 1800073"/>
              <a:gd name="connsiteY3" fmla="*/ 2559621 h 2567948"/>
              <a:gd name="connsiteX4" fmla="*/ 0 w 1800073"/>
              <a:gd name="connsiteY4" fmla="*/ 100722 h 2567948"/>
              <a:gd name="connsiteX0" fmla="*/ 0 w 1800073"/>
              <a:gd name="connsiteY0" fmla="*/ 100722 h 2567948"/>
              <a:gd name="connsiteX1" fmla="*/ 1800073 w 1800073"/>
              <a:gd name="connsiteY1" fmla="*/ 0 h 2567948"/>
              <a:gd name="connsiteX2" fmla="*/ 1693946 w 1800073"/>
              <a:gd name="connsiteY2" fmla="*/ 2493182 h 2567948"/>
              <a:gd name="connsiteX3" fmla="*/ 236933 w 1800073"/>
              <a:gd name="connsiteY3" fmla="*/ 2520516 h 2567948"/>
              <a:gd name="connsiteX4" fmla="*/ 0 w 1800073"/>
              <a:gd name="connsiteY4" fmla="*/ 100722 h 2567948"/>
              <a:gd name="connsiteX0" fmla="*/ 0 w 1800073"/>
              <a:gd name="connsiteY0" fmla="*/ 100722 h 2493182"/>
              <a:gd name="connsiteX1" fmla="*/ 1800073 w 1800073"/>
              <a:gd name="connsiteY1" fmla="*/ 0 h 2493182"/>
              <a:gd name="connsiteX2" fmla="*/ 1693946 w 1800073"/>
              <a:gd name="connsiteY2" fmla="*/ 2493182 h 2493182"/>
              <a:gd name="connsiteX3" fmla="*/ 0 w 1800073"/>
              <a:gd name="connsiteY3" fmla="*/ 100722 h 2493182"/>
              <a:gd name="connsiteX0" fmla="*/ 0 w 1800073"/>
              <a:gd name="connsiteY0" fmla="*/ 100722 h 2493182"/>
              <a:gd name="connsiteX1" fmla="*/ 1800073 w 1800073"/>
              <a:gd name="connsiteY1" fmla="*/ 0 h 2493182"/>
              <a:gd name="connsiteX2" fmla="*/ 1693946 w 1800073"/>
              <a:gd name="connsiteY2" fmla="*/ 2493182 h 2493182"/>
              <a:gd name="connsiteX3" fmla="*/ 976265 w 1800073"/>
              <a:gd name="connsiteY3" fmla="*/ 1483749 h 2493182"/>
              <a:gd name="connsiteX4" fmla="*/ 0 w 1800073"/>
              <a:gd name="connsiteY4" fmla="*/ 100722 h 2493182"/>
              <a:gd name="connsiteX0" fmla="*/ 0 w 1800073"/>
              <a:gd name="connsiteY0" fmla="*/ 100722 h 2538533"/>
              <a:gd name="connsiteX1" fmla="*/ 1800073 w 1800073"/>
              <a:gd name="connsiteY1" fmla="*/ 0 h 2538533"/>
              <a:gd name="connsiteX2" fmla="*/ 1693946 w 1800073"/>
              <a:gd name="connsiteY2" fmla="*/ 2493182 h 2538533"/>
              <a:gd name="connsiteX3" fmla="*/ 229040 w 1800073"/>
              <a:gd name="connsiteY3" fmla="*/ 2538533 h 2538533"/>
              <a:gd name="connsiteX4" fmla="*/ 0 w 1800073"/>
              <a:gd name="connsiteY4" fmla="*/ 100722 h 2538533"/>
              <a:gd name="connsiteX0" fmla="*/ 0 w 1800073"/>
              <a:gd name="connsiteY0" fmla="*/ 100722 h 2538533"/>
              <a:gd name="connsiteX1" fmla="*/ 1800073 w 1800073"/>
              <a:gd name="connsiteY1" fmla="*/ 0 h 2538533"/>
              <a:gd name="connsiteX2" fmla="*/ 1693281 w 1800073"/>
              <a:gd name="connsiteY2" fmla="*/ 2512220 h 2538533"/>
              <a:gd name="connsiteX3" fmla="*/ 229040 w 1800073"/>
              <a:gd name="connsiteY3" fmla="*/ 2538533 h 2538533"/>
              <a:gd name="connsiteX4" fmla="*/ 0 w 1800073"/>
              <a:gd name="connsiteY4" fmla="*/ 100722 h 2538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73" h="2538533">
                <a:moveTo>
                  <a:pt x="0" y="100722"/>
                </a:moveTo>
                <a:lnTo>
                  <a:pt x="1800073" y="0"/>
                </a:lnTo>
                <a:lnTo>
                  <a:pt x="1693281" y="2512220"/>
                </a:lnTo>
                <a:lnTo>
                  <a:pt x="229040" y="2538533"/>
                </a:lnTo>
                <a:lnTo>
                  <a:pt x="0" y="100722"/>
                </a:lnTo>
                <a:close/>
              </a:path>
            </a:pathLst>
          </a:cu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1" name="Freeform 180"/>
          <p:cNvSpPr/>
          <p:nvPr/>
        </p:nvSpPr>
        <p:spPr>
          <a:xfrm rot="-300000">
            <a:off x="16618429" y="15820061"/>
            <a:ext cx="1951059" cy="2309307"/>
          </a:xfrm>
          <a:custGeom>
            <a:avLst/>
            <a:gdLst>
              <a:gd name="connsiteX0" fmla="*/ 0 w 1548868"/>
              <a:gd name="connsiteY0" fmla="*/ 0 h 2360155"/>
              <a:gd name="connsiteX1" fmla="*/ 1548868 w 1548868"/>
              <a:gd name="connsiteY1" fmla="*/ 0 h 2360155"/>
              <a:gd name="connsiteX2" fmla="*/ 1548868 w 1548868"/>
              <a:gd name="connsiteY2" fmla="*/ 2360155 h 2360155"/>
              <a:gd name="connsiteX3" fmla="*/ 0 w 1548868"/>
              <a:gd name="connsiteY3" fmla="*/ 2360155 h 2360155"/>
              <a:gd name="connsiteX4" fmla="*/ 0 w 1548868"/>
              <a:gd name="connsiteY4" fmla="*/ 0 h 2360155"/>
              <a:gd name="connsiteX0" fmla="*/ 2794 w 1551662"/>
              <a:gd name="connsiteY0" fmla="*/ 0 h 2360155"/>
              <a:gd name="connsiteX1" fmla="*/ 1551662 w 1551662"/>
              <a:gd name="connsiteY1" fmla="*/ 0 h 2360155"/>
              <a:gd name="connsiteX2" fmla="*/ 1551662 w 1551662"/>
              <a:gd name="connsiteY2" fmla="*/ 2360155 h 2360155"/>
              <a:gd name="connsiteX3" fmla="*/ 0 w 1551662"/>
              <a:gd name="connsiteY3" fmla="*/ 2322702 h 2360155"/>
              <a:gd name="connsiteX4" fmla="*/ 2794 w 1551662"/>
              <a:gd name="connsiteY4" fmla="*/ 0 h 2360155"/>
              <a:gd name="connsiteX0" fmla="*/ 2794 w 1589618"/>
              <a:gd name="connsiteY0" fmla="*/ 0 h 2363476"/>
              <a:gd name="connsiteX1" fmla="*/ 1551662 w 1589618"/>
              <a:gd name="connsiteY1" fmla="*/ 0 h 2363476"/>
              <a:gd name="connsiteX2" fmla="*/ 1589618 w 1589618"/>
              <a:gd name="connsiteY2" fmla="*/ 2363476 h 2363476"/>
              <a:gd name="connsiteX3" fmla="*/ 0 w 1589618"/>
              <a:gd name="connsiteY3" fmla="*/ 2322702 h 2363476"/>
              <a:gd name="connsiteX4" fmla="*/ 2794 w 1589618"/>
              <a:gd name="connsiteY4" fmla="*/ 0 h 2363476"/>
              <a:gd name="connsiteX0" fmla="*/ 2794 w 1611106"/>
              <a:gd name="connsiteY0" fmla="*/ 0 h 2363476"/>
              <a:gd name="connsiteX1" fmla="*/ 1611106 w 1611106"/>
              <a:gd name="connsiteY1" fmla="*/ 57415 h 2363476"/>
              <a:gd name="connsiteX2" fmla="*/ 1589618 w 1611106"/>
              <a:gd name="connsiteY2" fmla="*/ 2363476 h 2363476"/>
              <a:gd name="connsiteX3" fmla="*/ 0 w 1611106"/>
              <a:gd name="connsiteY3" fmla="*/ 2322702 h 2363476"/>
              <a:gd name="connsiteX4" fmla="*/ 2794 w 1611106"/>
              <a:gd name="connsiteY4" fmla="*/ 0 h 2363476"/>
              <a:gd name="connsiteX0" fmla="*/ 16022 w 1611106"/>
              <a:gd name="connsiteY0" fmla="*/ 0 h 2375906"/>
              <a:gd name="connsiteX1" fmla="*/ 1611106 w 1611106"/>
              <a:gd name="connsiteY1" fmla="*/ 69845 h 2375906"/>
              <a:gd name="connsiteX2" fmla="*/ 1589618 w 1611106"/>
              <a:gd name="connsiteY2" fmla="*/ 2375906 h 2375906"/>
              <a:gd name="connsiteX3" fmla="*/ 0 w 1611106"/>
              <a:gd name="connsiteY3" fmla="*/ 2335132 h 2375906"/>
              <a:gd name="connsiteX4" fmla="*/ 16022 w 1611106"/>
              <a:gd name="connsiteY4" fmla="*/ 0 h 2375906"/>
              <a:gd name="connsiteX0" fmla="*/ 31147 w 1626231"/>
              <a:gd name="connsiteY0" fmla="*/ 0 h 2375906"/>
              <a:gd name="connsiteX1" fmla="*/ 1626231 w 1626231"/>
              <a:gd name="connsiteY1" fmla="*/ 69845 h 2375906"/>
              <a:gd name="connsiteX2" fmla="*/ 1604743 w 1626231"/>
              <a:gd name="connsiteY2" fmla="*/ 2375906 h 2375906"/>
              <a:gd name="connsiteX3" fmla="*/ 0 w 1626231"/>
              <a:gd name="connsiteY3" fmla="*/ 2323662 h 2375906"/>
              <a:gd name="connsiteX4" fmla="*/ 31147 w 1626231"/>
              <a:gd name="connsiteY4" fmla="*/ 0 h 237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231" h="2375906">
                <a:moveTo>
                  <a:pt x="31147" y="0"/>
                </a:moveTo>
                <a:lnTo>
                  <a:pt x="1626231" y="69845"/>
                </a:lnTo>
                <a:lnTo>
                  <a:pt x="1604743" y="2375906"/>
                </a:lnTo>
                <a:lnTo>
                  <a:pt x="0" y="2323662"/>
                </a:lnTo>
                <a:cubicBezTo>
                  <a:pt x="931" y="1549428"/>
                  <a:pt x="30216" y="774234"/>
                  <a:pt x="31147" y="0"/>
                </a:cubicBezTo>
                <a:close/>
              </a:path>
            </a:pathLst>
          </a:cu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6" name="TextBox 185"/>
          <p:cNvSpPr txBox="1"/>
          <p:nvPr/>
        </p:nvSpPr>
        <p:spPr>
          <a:xfrm rot="21385367">
            <a:off x="19172916" y="13017104"/>
            <a:ext cx="1771451" cy="2308324"/>
          </a:xfrm>
          <a:prstGeom prst="rect">
            <a:avLst/>
          </a:prstGeom>
          <a:noFill/>
        </p:spPr>
        <p:txBody>
          <a:bodyPr wrap="square" rtlCol="0">
            <a:spAutoFit/>
          </a:bodyPr>
          <a:lstStyle/>
          <a:p>
            <a:r>
              <a:rPr lang="en-GB" sz="1600" dirty="0" smtClean="0"/>
              <a:t>Tenancy, ownership and affiliation with a high-rise is fluid.  Efficiently reflecting these changes in supporting systems is hard.</a:t>
            </a:r>
            <a:endParaRPr lang="en-GB" sz="1600" dirty="0"/>
          </a:p>
        </p:txBody>
      </p:sp>
      <p:sp>
        <p:nvSpPr>
          <p:cNvPr id="187" name="TextBox 186"/>
          <p:cNvSpPr txBox="1"/>
          <p:nvPr/>
        </p:nvSpPr>
        <p:spPr>
          <a:xfrm rot="21385367">
            <a:off x="16638294" y="15842637"/>
            <a:ext cx="2035422" cy="2308324"/>
          </a:xfrm>
          <a:prstGeom prst="rect">
            <a:avLst/>
          </a:prstGeom>
          <a:noFill/>
        </p:spPr>
        <p:txBody>
          <a:bodyPr wrap="square" rtlCol="0">
            <a:spAutoFit/>
          </a:bodyPr>
          <a:lstStyle/>
          <a:p>
            <a:r>
              <a:rPr lang="en-GB" sz="1600" dirty="0" smtClean="0"/>
              <a:t>Residents may not like or trust each other. Disputes and aggression can severely impact current and future collaboration, even if mutually beneficial. </a:t>
            </a:r>
            <a:endParaRPr lang="en-GB" sz="1600" dirty="0"/>
          </a:p>
        </p:txBody>
      </p:sp>
      <p:sp>
        <p:nvSpPr>
          <p:cNvPr id="220" name="Freeform 219"/>
          <p:cNvSpPr/>
          <p:nvPr/>
        </p:nvSpPr>
        <p:spPr>
          <a:xfrm>
            <a:off x="5617364" y="14016459"/>
            <a:ext cx="3314311" cy="1089963"/>
          </a:xfrm>
          <a:custGeom>
            <a:avLst/>
            <a:gdLst>
              <a:gd name="connsiteX0" fmla="*/ 0 w 2895600"/>
              <a:gd name="connsiteY0" fmla="*/ 190500 h 1362075"/>
              <a:gd name="connsiteX1" fmla="*/ 0 w 2895600"/>
              <a:gd name="connsiteY1" fmla="*/ 390525 h 1362075"/>
              <a:gd name="connsiteX2" fmla="*/ 1057275 w 2895600"/>
              <a:gd name="connsiteY2" fmla="*/ 1362075 h 1362075"/>
              <a:gd name="connsiteX3" fmla="*/ 2895600 w 2895600"/>
              <a:gd name="connsiteY3" fmla="*/ 257175 h 1362075"/>
              <a:gd name="connsiteX4" fmla="*/ 2743200 w 2895600"/>
              <a:gd name="connsiteY4" fmla="*/ 0 h 1362075"/>
              <a:gd name="connsiteX5" fmla="*/ 0 w 2895600"/>
              <a:gd name="connsiteY5" fmla="*/ 190500 h 1362075"/>
              <a:gd name="connsiteX0" fmla="*/ 0 w 3179420"/>
              <a:gd name="connsiteY0" fmla="*/ 190500 h 1362075"/>
              <a:gd name="connsiteX1" fmla="*/ 0 w 3179420"/>
              <a:gd name="connsiteY1" fmla="*/ 390525 h 1362075"/>
              <a:gd name="connsiteX2" fmla="*/ 1057275 w 3179420"/>
              <a:gd name="connsiteY2" fmla="*/ 1362075 h 1362075"/>
              <a:gd name="connsiteX3" fmla="*/ 3179420 w 3179420"/>
              <a:gd name="connsiteY3" fmla="*/ 893407 h 1362075"/>
              <a:gd name="connsiteX4" fmla="*/ 2743200 w 3179420"/>
              <a:gd name="connsiteY4" fmla="*/ 0 h 1362075"/>
              <a:gd name="connsiteX5" fmla="*/ 0 w 3179420"/>
              <a:gd name="connsiteY5" fmla="*/ 190500 h 1362075"/>
              <a:gd name="connsiteX0" fmla="*/ 0 w 3179420"/>
              <a:gd name="connsiteY0" fmla="*/ 190500 h 1172506"/>
              <a:gd name="connsiteX1" fmla="*/ 0 w 3179420"/>
              <a:gd name="connsiteY1" fmla="*/ 390525 h 1172506"/>
              <a:gd name="connsiteX2" fmla="*/ 1055010 w 3179420"/>
              <a:gd name="connsiteY2" fmla="*/ 1172506 h 1172506"/>
              <a:gd name="connsiteX3" fmla="*/ 3179420 w 3179420"/>
              <a:gd name="connsiteY3" fmla="*/ 893407 h 1172506"/>
              <a:gd name="connsiteX4" fmla="*/ 2743200 w 3179420"/>
              <a:gd name="connsiteY4" fmla="*/ 0 h 1172506"/>
              <a:gd name="connsiteX5" fmla="*/ 0 w 3179420"/>
              <a:gd name="connsiteY5" fmla="*/ 190500 h 1172506"/>
              <a:gd name="connsiteX0" fmla="*/ 0 w 3179420"/>
              <a:gd name="connsiteY0" fmla="*/ 190500 h 1089963"/>
              <a:gd name="connsiteX1" fmla="*/ 0 w 3179420"/>
              <a:gd name="connsiteY1" fmla="*/ 390525 h 1089963"/>
              <a:gd name="connsiteX2" fmla="*/ 741106 w 3179420"/>
              <a:gd name="connsiteY2" fmla="*/ 1089963 h 1089963"/>
              <a:gd name="connsiteX3" fmla="*/ 3179420 w 3179420"/>
              <a:gd name="connsiteY3" fmla="*/ 893407 h 1089963"/>
              <a:gd name="connsiteX4" fmla="*/ 2743200 w 3179420"/>
              <a:gd name="connsiteY4" fmla="*/ 0 h 1089963"/>
              <a:gd name="connsiteX5" fmla="*/ 0 w 3179420"/>
              <a:gd name="connsiteY5" fmla="*/ 190500 h 1089963"/>
              <a:gd name="connsiteX0" fmla="*/ 0 w 3243715"/>
              <a:gd name="connsiteY0" fmla="*/ 190500 h 1089963"/>
              <a:gd name="connsiteX1" fmla="*/ 0 w 3243715"/>
              <a:gd name="connsiteY1" fmla="*/ 390525 h 1089963"/>
              <a:gd name="connsiteX2" fmla="*/ 741106 w 3243715"/>
              <a:gd name="connsiteY2" fmla="*/ 1089963 h 1089963"/>
              <a:gd name="connsiteX3" fmla="*/ 3243715 w 3243715"/>
              <a:gd name="connsiteY3" fmla="*/ 937882 h 1089963"/>
              <a:gd name="connsiteX4" fmla="*/ 2743200 w 3243715"/>
              <a:gd name="connsiteY4" fmla="*/ 0 h 1089963"/>
              <a:gd name="connsiteX5" fmla="*/ 0 w 3243715"/>
              <a:gd name="connsiteY5" fmla="*/ 190500 h 1089963"/>
              <a:gd name="connsiteX0" fmla="*/ 30962 w 3274677"/>
              <a:gd name="connsiteY0" fmla="*/ 190500 h 1089963"/>
              <a:gd name="connsiteX1" fmla="*/ 0 w 3274677"/>
              <a:gd name="connsiteY1" fmla="*/ 418340 h 1089963"/>
              <a:gd name="connsiteX2" fmla="*/ 772068 w 3274677"/>
              <a:gd name="connsiteY2" fmla="*/ 1089963 h 1089963"/>
              <a:gd name="connsiteX3" fmla="*/ 3274677 w 3274677"/>
              <a:gd name="connsiteY3" fmla="*/ 937882 h 1089963"/>
              <a:gd name="connsiteX4" fmla="*/ 2774162 w 3274677"/>
              <a:gd name="connsiteY4" fmla="*/ 0 h 1089963"/>
              <a:gd name="connsiteX5" fmla="*/ 30962 w 3274677"/>
              <a:gd name="connsiteY5" fmla="*/ 190500 h 1089963"/>
              <a:gd name="connsiteX0" fmla="*/ 30962 w 3274677"/>
              <a:gd name="connsiteY0" fmla="*/ 190500 h 1089963"/>
              <a:gd name="connsiteX1" fmla="*/ 0 w 3274677"/>
              <a:gd name="connsiteY1" fmla="*/ 325114 h 1089963"/>
              <a:gd name="connsiteX2" fmla="*/ 772068 w 3274677"/>
              <a:gd name="connsiteY2" fmla="*/ 1089963 h 1089963"/>
              <a:gd name="connsiteX3" fmla="*/ 3274677 w 3274677"/>
              <a:gd name="connsiteY3" fmla="*/ 937882 h 1089963"/>
              <a:gd name="connsiteX4" fmla="*/ 2774162 w 3274677"/>
              <a:gd name="connsiteY4" fmla="*/ 0 h 1089963"/>
              <a:gd name="connsiteX5" fmla="*/ 30962 w 3274677"/>
              <a:gd name="connsiteY5" fmla="*/ 190500 h 1089963"/>
              <a:gd name="connsiteX0" fmla="*/ 30962 w 3274677"/>
              <a:gd name="connsiteY0" fmla="*/ 190500 h 1089963"/>
              <a:gd name="connsiteX1" fmla="*/ 0 w 3274677"/>
              <a:gd name="connsiteY1" fmla="*/ 325114 h 1089963"/>
              <a:gd name="connsiteX2" fmla="*/ 772068 w 3274677"/>
              <a:gd name="connsiteY2" fmla="*/ 1089963 h 1089963"/>
              <a:gd name="connsiteX3" fmla="*/ 3274677 w 3274677"/>
              <a:gd name="connsiteY3" fmla="*/ 937882 h 1089963"/>
              <a:gd name="connsiteX4" fmla="*/ 2774162 w 3274677"/>
              <a:gd name="connsiteY4" fmla="*/ 0 h 1089963"/>
              <a:gd name="connsiteX5" fmla="*/ 30962 w 3274677"/>
              <a:gd name="connsiteY5" fmla="*/ 190500 h 1089963"/>
              <a:gd name="connsiteX0" fmla="*/ 70596 w 3314311"/>
              <a:gd name="connsiteY0" fmla="*/ 190500 h 1089963"/>
              <a:gd name="connsiteX1" fmla="*/ 0 w 3314311"/>
              <a:gd name="connsiteY1" fmla="*/ 356766 h 1089963"/>
              <a:gd name="connsiteX2" fmla="*/ 811702 w 3314311"/>
              <a:gd name="connsiteY2" fmla="*/ 1089963 h 1089963"/>
              <a:gd name="connsiteX3" fmla="*/ 3314311 w 3314311"/>
              <a:gd name="connsiteY3" fmla="*/ 937882 h 1089963"/>
              <a:gd name="connsiteX4" fmla="*/ 2813796 w 3314311"/>
              <a:gd name="connsiteY4" fmla="*/ 0 h 1089963"/>
              <a:gd name="connsiteX5" fmla="*/ 70596 w 3314311"/>
              <a:gd name="connsiteY5" fmla="*/ 190500 h 1089963"/>
              <a:gd name="connsiteX0" fmla="*/ 3921 w 3314311"/>
              <a:gd name="connsiteY0" fmla="*/ 190500 h 1089963"/>
              <a:gd name="connsiteX1" fmla="*/ 0 w 3314311"/>
              <a:gd name="connsiteY1" fmla="*/ 356766 h 1089963"/>
              <a:gd name="connsiteX2" fmla="*/ 811702 w 3314311"/>
              <a:gd name="connsiteY2" fmla="*/ 1089963 h 1089963"/>
              <a:gd name="connsiteX3" fmla="*/ 3314311 w 3314311"/>
              <a:gd name="connsiteY3" fmla="*/ 937882 h 1089963"/>
              <a:gd name="connsiteX4" fmla="*/ 2813796 w 3314311"/>
              <a:gd name="connsiteY4" fmla="*/ 0 h 1089963"/>
              <a:gd name="connsiteX5" fmla="*/ 3921 w 3314311"/>
              <a:gd name="connsiteY5" fmla="*/ 190500 h 1089963"/>
              <a:gd name="connsiteX0" fmla="*/ 0 w 3348490"/>
              <a:gd name="connsiteY0" fmla="*/ 180975 h 1089963"/>
              <a:gd name="connsiteX1" fmla="*/ 34179 w 3348490"/>
              <a:gd name="connsiteY1" fmla="*/ 356766 h 1089963"/>
              <a:gd name="connsiteX2" fmla="*/ 845881 w 3348490"/>
              <a:gd name="connsiteY2" fmla="*/ 1089963 h 1089963"/>
              <a:gd name="connsiteX3" fmla="*/ 3348490 w 3348490"/>
              <a:gd name="connsiteY3" fmla="*/ 937882 h 1089963"/>
              <a:gd name="connsiteX4" fmla="*/ 2847975 w 3348490"/>
              <a:gd name="connsiteY4" fmla="*/ 0 h 1089963"/>
              <a:gd name="connsiteX5" fmla="*/ 0 w 3348490"/>
              <a:gd name="connsiteY5" fmla="*/ 180975 h 1089963"/>
              <a:gd name="connsiteX0" fmla="*/ 3921 w 3314311"/>
              <a:gd name="connsiteY0" fmla="*/ 200025 h 1089963"/>
              <a:gd name="connsiteX1" fmla="*/ 0 w 3314311"/>
              <a:gd name="connsiteY1" fmla="*/ 356766 h 1089963"/>
              <a:gd name="connsiteX2" fmla="*/ 811702 w 3314311"/>
              <a:gd name="connsiteY2" fmla="*/ 1089963 h 1089963"/>
              <a:gd name="connsiteX3" fmla="*/ 3314311 w 3314311"/>
              <a:gd name="connsiteY3" fmla="*/ 937882 h 1089963"/>
              <a:gd name="connsiteX4" fmla="*/ 2813796 w 3314311"/>
              <a:gd name="connsiteY4" fmla="*/ 0 h 1089963"/>
              <a:gd name="connsiteX5" fmla="*/ 3921 w 3314311"/>
              <a:gd name="connsiteY5" fmla="*/ 200025 h 108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4311" h="1089963">
                <a:moveTo>
                  <a:pt x="3921" y="200025"/>
                </a:moveTo>
                <a:lnTo>
                  <a:pt x="0" y="356766"/>
                </a:lnTo>
                <a:lnTo>
                  <a:pt x="811702" y="1089963"/>
                </a:lnTo>
                <a:lnTo>
                  <a:pt x="3314311" y="937882"/>
                </a:lnTo>
                <a:lnTo>
                  <a:pt x="2813796" y="0"/>
                </a:lnTo>
                <a:lnTo>
                  <a:pt x="3921" y="200025"/>
                </a:lnTo>
                <a:close/>
              </a:path>
            </a:pathLst>
          </a:custGeom>
          <a:solidFill>
            <a:srgbClr val="3399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21" name="Freeform 220"/>
          <p:cNvSpPr/>
          <p:nvPr/>
        </p:nvSpPr>
        <p:spPr>
          <a:xfrm>
            <a:off x="6453829" y="14982824"/>
            <a:ext cx="2837810" cy="824235"/>
          </a:xfrm>
          <a:custGeom>
            <a:avLst/>
            <a:gdLst>
              <a:gd name="connsiteX0" fmla="*/ 0 w 2295525"/>
              <a:gd name="connsiteY0" fmla="*/ 1104900 h 1847850"/>
              <a:gd name="connsiteX1" fmla="*/ 1819275 w 2295525"/>
              <a:gd name="connsiteY1" fmla="*/ 0 h 1847850"/>
              <a:gd name="connsiteX2" fmla="*/ 2295525 w 2295525"/>
              <a:gd name="connsiteY2" fmla="*/ 847725 h 1847850"/>
              <a:gd name="connsiteX3" fmla="*/ 752475 w 2295525"/>
              <a:gd name="connsiteY3" fmla="*/ 1847850 h 1847850"/>
              <a:gd name="connsiteX4" fmla="*/ 0 w 2295525"/>
              <a:gd name="connsiteY4" fmla="*/ 1104900 h 1847850"/>
              <a:gd name="connsiteX0" fmla="*/ 0 w 2594231"/>
              <a:gd name="connsiteY0" fmla="*/ 852587 h 1847850"/>
              <a:gd name="connsiteX1" fmla="*/ 2117981 w 2594231"/>
              <a:gd name="connsiteY1" fmla="*/ 0 h 1847850"/>
              <a:gd name="connsiteX2" fmla="*/ 2594231 w 2594231"/>
              <a:gd name="connsiteY2" fmla="*/ 847725 h 1847850"/>
              <a:gd name="connsiteX3" fmla="*/ 1051181 w 2594231"/>
              <a:gd name="connsiteY3" fmla="*/ 1847850 h 1847850"/>
              <a:gd name="connsiteX4" fmla="*/ 0 w 2594231"/>
              <a:gd name="connsiteY4" fmla="*/ 852587 h 1847850"/>
              <a:gd name="connsiteX0" fmla="*/ 0 w 2594231"/>
              <a:gd name="connsiteY0" fmla="*/ 88776 h 1084039"/>
              <a:gd name="connsiteX1" fmla="*/ 2447046 w 2594231"/>
              <a:gd name="connsiteY1" fmla="*/ 0 h 1084039"/>
              <a:gd name="connsiteX2" fmla="*/ 2594231 w 2594231"/>
              <a:gd name="connsiteY2" fmla="*/ 83914 h 1084039"/>
              <a:gd name="connsiteX3" fmla="*/ 1051181 w 2594231"/>
              <a:gd name="connsiteY3" fmla="*/ 1084039 h 1084039"/>
              <a:gd name="connsiteX4" fmla="*/ 0 w 2594231"/>
              <a:gd name="connsiteY4" fmla="*/ 88776 h 1084039"/>
              <a:gd name="connsiteX0" fmla="*/ 0 w 2594231"/>
              <a:gd name="connsiteY0" fmla="*/ 155451 h 1150714"/>
              <a:gd name="connsiteX1" fmla="*/ 2485146 w 2594231"/>
              <a:gd name="connsiteY1" fmla="*/ 0 h 1150714"/>
              <a:gd name="connsiteX2" fmla="*/ 2594231 w 2594231"/>
              <a:gd name="connsiteY2" fmla="*/ 150589 h 1150714"/>
              <a:gd name="connsiteX3" fmla="*/ 1051181 w 2594231"/>
              <a:gd name="connsiteY3" fmla="*/ 1150714 h 1150714"/>
              <a:gd name="connsiteX4" fmla="*/ 0 w 2594231"/>
              <a:gd name="connsiteY4" fmla="*/ 155451 h 1150714"/>
              <a:gd name="connsiteX0" fmla="*/ 0 w 2594231"/>
              <a:gd name="connsiteY0" fmla="*/ 155451 h 789037"/>
              <a:gd name="connsiteX1" fmla="*/ 2485146 w 2594231"/>
              <a:gd name="connsiteY1" fmla="*/ 0 h 789037"/>
              <a:gd name="connsiteX2" fmla="*/ 2594231 w 2594231"/>
              <a:gd name="connsiteY2" fmla="*/ 150589 h 789037"/>
              <a:gd name="connsiteX3" fmla="*/ 655328 w 2594231"/>
              <a:gd name="connsiteY3" fmla="*/ 789037 h 789037"/>
              <a:gd name="connsiteX4" fmla="*/ 0 w 2594231"/>
              <a:gd name="connsiteY4" fmla="*/ 155451 h 789037"/>
              <a:gd name="connsiteX0" fmla="*/ 0 w 2594231"/>
              <a:gd name="connsiteY0" fmla="*/ 155451 h 827237"/>
              <a:gd name="connsiteX1" fmla="*/ 2485146 w 2594231"/>
              <a:gd name="connsiteY1" fmla="*/ 0 h 827237"/>
              <a:gd name="connsiteX2" fmla="*/ 2594231 w 2594231"/>
              <a:gd name="connsiteY2" fmla="*/ 150589 h 827237"/>
              <a:gd name="connsiteX3" fmla="*/ 764362 w 2594231"/>
              <a:gd name="connsiteY3" fmla="*/ 827237 h 827237"/>
              <a:gd name="connsiteX4" fmla="*/ 0 w 2594231"/>
              <a:gd name="connsiteY4" fmla="*/ 155451 h 827237"/>
              <a:gd name="connsiteX0" fmla="*/ 0 w 2832311"/>
              <a:gd name="connsiteY0" fmla="*/ 155451 h 827237"/>
              <a:gd name="connsiteX1" fmla="*/ 2485146 w 2832311"/>
              <a:gd name="connsiteY1" fmla="*/ 0 h 827237"/>
              <a:gd name="connsiteX2" fmla="*/ 2832311 w 2832311"/>
              <a:gd name="connsiteY2" fmla="*/ 546548 h 827237"/>
              <a:gd name="connsiteX3" fmla="*/ 764362 w 2832311"/>
              <a:gd name="connsiteY3" fmla="*/ 827237 h 827237"/>
              <a:gd name="connsiteX4" fmla="*/ 0 w 2832311"/>
              <a:gd name="connsiteY4" fmla="*/ 155451 h 827237"/>
              <a:gd name="connsiteX0" fmla="*/ 0 w 2832311"/>
              <a:gd name="connsiteY0" fmla="*/ 155451 h 827237"/>
              <a:gd name="connsiteX1" fmla="*/ 2485146 w 2832311"/>
              <a:gd name="connsiteY1" fmla="*/ 0 h 827237"/>
              <a:gd name="connsiteX2" fmla="*/ 2832311 w 2832311"/>
              <a:gd name="connsiteY2" fmla="*/ 546548 h 827237"/>
              <a:gd name="connsiteX3" fmla="*/ 764362 w 2832311"/>
              <a:gd name="connsiteY3" fmla="*/ 827237 h 827237"/>
              <a:gd name="connsiteX4" fmla="*/ 0 w 2832311"/>
              <a:gd name="connsiteY4" fmla="*/ 155451 h 827237"/>
              <a:gd name="connsiteX0" fmla="*/ 0 w 2704193"/>
              <a:gd name="connsiteY0" fmla="*/ 155451 h 827237"/>
              <a:gd name="connsiteX1" fmla="*/ 2485146 w 2704193"/>
              <a:gd name="connsiteY1" fmla="*/ 0 h 827237"/>
              <a:gd name="connsiteX2" fmla="*/ 2704193 w 2704193"/>
              <a:gd name="connsiteY2" fmla="*/ 598136 h 827237"/>
              <a:gd name="connsiteX3" fmla="*/ 764362 w 2704193"/>
              <a:gd name="connsiteY3" fmla="*/ 827237 h 827237"/>
              <a:gd name="connsiteX4" fmla="*/ 0 w 2704193"/>
              <a:gd name="connsiteY4" fmla="*/ 155451 h 827237"/>
              <a:gd name="connsiteX0" fmla="*/ 0 w 2485146"/>
              <a:gd name="connsiteY0" fmla="*/ 155451 h 827237"/>
              <a:gd name="connsiteX1" fmla="*/ 2485146 w 2485146"/>
              <a:gd name="connsiteY1" fmla="*/ 0 h 827237"/>
              <a:gd name="connsiteX2" fmla="*/ 764362 w 2485146"/>
              <a:gd name="connsiteY2" fmla="*/ 827237 h 827237"/>
              <a:gd name="connsiteX3" fmla="*/ 0 w 2485146"/>
              <a:gd name="connsiteY3" fmla="*/ 155451 h 827237"/>
              <a:gd name="connsiteX0" fmla="*/ 0 w 2485146"/>
              <a:gd name="connsiteY0" fmla="*/ 155451 h 1039962"/>
              <a:gd name="connsiteX1" fmla="*/ 2485146 w 2485146"/>
              <a:gd name="connsiteY1" fmla="*/ 0 h 1039962"/>
              <a:gd name="connsiteX2" fmla="*/ 994721 w 2485146"/>
              <a:gd name="connsiteY2" fmla="*/ 1039962 h 1039962"/>
              <a:gd name="connsiteX3" fmla="*/ 0 w 2485146"/>
              <a:gd name="connsiteY3" fmla="*/ 155451 h 1039962"/>
              <a:gd name="connsiteX0" fmla="*/ 0 w 2485146"/>
              <a:gd name="connsiteY0" fmla="*/ 155451 h 1039962"/>
              <a:gd name="connsiteX1" fmla="*/ 2485146 w 2485146"/>
              <a:gd name="connsiteY1" fmla="*/ 0 h 1039962"/>
              <a:gd name="connsiteX2" fmla="*/ 1084807 w 2485146"/>
              <a:gd name="connsiteY2" fmla="*/ 1039962 h 1039962"/>
              <a:gd name="connsiteX3" fmla="*/ 0 w 2485146"/>
              <a:gd name="connsiteY3" fmla="*/ 155451 h 1039962"/>
              <a:gd name="connsiteX0" fmla="*/ 0 w 2485146"/>
              <a:gd name="connsiteY0" fmla="*/ 155451 h 1123950"/>
              <a:gd name="connsiteX1" fmla="*/ 2485146 w 2485146"/>
              <a:gd name="connsiteY1" fmla="*/ 0 h 1123950"/>
              <a:gd name="connsiteX2" fmla="*/ 1096421 w 2485146"/>
              <a:gd name="connsiteY2" fmla="*/ 1123950 h 1123950"/>
              <a:gd name="connsiteX3" fmla="*/ 0 w 2485146"/>
              <a:gd name="connsiteY3" fmla="*/ 155451 h 1123950"/>
              <a:gd name="connsiteX0" fmla="*/ 0 w 2485146"/>
              <a:gd name="connsiteY0" fmla="*/ 155451 h 1123950"/>
              <a:gd name="connsiteX1" fmla="*/ 2485146 w 2485146"/>
              <a:gd name="connsiteY1" fmla="*/ 0 h 1123950"/>
              <a:gd name="connsiteX2" fmla="*/ 2480622 w 2485146"/>
              <a:gd name="connsiteY2" fmla="*/ 28575 h 1123950"/>
              <a:gd name="connsiteX3" fmla="*/ 1096421 w 2485146"/>
              <a:gd name="connsiteY3" fmla="*/ 1123950 h 1123950"/>
              <a:gd name="connsiteX4" fmla="*/ 0 w 2485146"/>
              <a:gd name="connsiteY4" fmla="*/ 155451 h 1123950"/>
              <a:gd name="connsiteX0" fmla="*/ 0 w 2555680"/>
              <a:gd name="connsiteY0" fmla="*/ 155451 h 1123950"/>
              <a:gd name="connsiteX1" fmla="*/ 2485146 w 2555680"/>
              <a:gd name="connsiteY1" fmla="*/ 0 h 1123950"/>
              <a:gd name="connsiteX2" fmla="*/ 2555680 w 2555680"/>
              <a:gd name="connsiteY2" fmla="*/ 144933 h 1123950"/>
              <a:gd name="connsiteX3" fmla="*/ 1096421 w 2555680"/>
              <a:gd name="connsiteY3" fmla="*/ 1123950 h 1123950"/>
              <a:gd name="connsiteX4" fmla="*/ 0 w 2555680"/>
              <a:gd name="connsiteY4" fmla="*/ 155451 h 1123950"/>
              <a:gd name="connsiteX0" fmla="*/ 0 w 2555680"/>
              <a:gd name="connsiteY0" fmla="*/ 155451 h 1123950"/>
              <a:gd name="connsiteX1" fmla="*/ 2485146 w 2555680"/>
              <a:gd name="connsiteY1" fmla="*/ 0 h 1123950"/>
              <a:gd name="connsiteX2" fmla="*/ 2555680 w 2555680"/>
              <a:gd name="connsiteY2" fmla="*/ 144933 h 1123950"/>
              <a:gd name="connsiteX3" fmla="*/ 1044436 w 2555680"/>
              <a:gd name="connsiteY3" fmla="*/ 1123950 h 1123950"/>
              <a:gd name="connsiteX4" fmla="*/ 0 w 2555680"/>
              <a:gd name="connsiteY4" fmla="*/ 155451 h 1123950"/>
              <a:gd name="connsiteX0" fmla="*/ 0 w 2555680"/>
              <a:gd name="connsiteY0" fmla="*/ 155451 h 814710"/>
              <a:gd name="connsiteX1" fmla="*/ 2485146 w 2555680"/>
              <a:gd name="connsiteY1" fmla="*/ 0 h 814710"/>
              <a:gd name="connsiteX2" fmla="*/ 2555680 w 2555680"/>
              <a:gd name="connsiteY2" fmla="*/ 144933 h 814710"/>
              <a:gd name="connsiteX3" fmla="*/ 709612 w 2555680"/>
              <a:gd name="connsiteY3" fmla="*/ 814710 h 814710"/>
              <a:gd name="connsiteX4" fmla="*/ 0 w 2555680"/>
              <a:gd name="connsiteY4" fmla="*/ 155451 h 814710"/>
              <a:gd name="connsiteX0" fmla="*/ 0 w 2832311"/>
              <a:gd name="connsiteY0" fmla="*/ 155451 h 814710"/>
              <a:gd name="connsiteX1" fmla="*/ 2485146 w 2832311"/>
              <a:gd name="connsiteY1" fmla="*/ 0 h 814710"/>
              <a:gd name="connsiteX2" fmla="*/ 2832311 w 2832311"/>
              <a:gd name="connsiteY2" fmla="*/ 634454 h 814710"/>
              <a:gd name="connsiteX3" fmla="*/ 709612 w 2832311"/>
              <a:gd name="connsiteY3" fmla="*/ 814710 h 814710"/>
              <a:gd name="connsiteX4" fmla="*/ 0 w 2832311"/>
              <a:gd name="connsiteY4" fmla="*/ 155451 h 814710"/>
              <a:gd name="connsiteX0" fmla="*/ 0 w 2837810"/>
              <a:gd name="connsiteY0" fmla="*/ 155451 h 814710"/>
              <a:gd name="connsiteX1" fmla="*/ 2485146 w 2837810"/>
              <a:gd name="connsiteY1" fmla="*/ 0 h 814710"/>
              <a:gd name="connsiteX2" fmla="*/ 2837810 w 2837810"/>
              <a:gd name="connsiteY2" fmla="*/ 619125 h 814710"/>
              <a:gd name="connsiteX3" fmla="*/ 709612 w 2837810"/>
              <a:gd name="connsiteY3" fmla="*/ 814710 h 814710"/>
              <a:gd name="connsiteX4" fmla="*/ 0 w 2837810"/>
              <a:gd name="connsiteY4" fmla="*/ 155451 h 814710"/>
              <a:gd name="connsiteX0" fmla="*/ 0 w 2837810"/>
              <a:gd name="connsiteY0" fmla="*/ 164976 h 824235"/>
              <a:gd name="connsiteX1" fmla="*/ 2504196 w 2837810"/>
              <a:gd name="connsiteY1" fmla="*/ 0 h 824235"/>
              <a:gd name="connsiteX2" fmla="*/ 2837810 w 2837810"/>
              <a:gd name="connsiteY2" fmla="*/ 628650 h 824235"/>
              <a:gd name="connsiteX3" fmla="*/ 709612 w 2837810"/>
              <a:gd name="connsiteY3" fmla="*/ 824235 h 824235"/>
              <a:gd name="connsiteX4" fmla="*/ 0 w 2837810"/>
              <a:gd name="connsiteY4" fmla="*/ 164976 h 82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7810" h="824235">
                <a:moveTo>
                  <a:pt x="0" y="164976"/>
                </a:moveTo>
                <a:lnTo>
                  <a:pt x="2504196" y="0"/>
                </a:lnTo>
                <a:lnTo>
                  <a:pt x="2837810" y="628650"/>
                </a:lnTo>
                <a:lnTo>
                  <a:pt x="709612" y="824235"/>
                </a:lnTo>
                <a:lnTo>
                  <a:pt x="0" y="164976"/>
                </a:lnTo>
                <a:close/>
              </a:path>
            </a:pathLst>
          </a:custGeom>
          <a:solidFill>
            <a:srgbClr val="3399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2" name="TextBox 191"/>
          <p:cNvSpPr txBox="1"/>
          <p:nvPr/>
        </p:nvSpPr>
        <p:spPr>
          <a:xfrm rot="21363547">
            <a:off x="6287239" y="14401319"/>
            <a:ext cx="1752403" cy="400110"/>
          </a:xfrm>
          <a:prstGeom prst="rect">
            <a:avLst/>
          </a:prstGeom>
          <a:noFill/>
        </p:spPr>
        <p:txBody>
          <a:bodyPr wrap="none" rtlCol="0">
            <a:spAutoFit/>
          </a:bodyPr>
          <a:lstStyle/>
          <a:p>
            <a:r>
              <a:rPr lang="en-GB" sz="2000" b="1" dirty="0" smtClean="0">
                <a:solidFill>
                  <a:schemeClr val="bg1"/>
                </a:solidFill>
              </a:rPr>
              <a:t>maintenance</a:t>
            </a:r>
            <a:endParaRPr lang="en-GB" sz="3200" b="1" dirty="0">
              <a:solidFill>
                <a:schemeClr val="bg1"/>
              </a:solidFill>
            </a:endParaRPr>
          </a:p>
        </p:txBody>
      </p:sp>
      <p:sp>
        <p:nvSpPr>
          <p:cNvPr id="222" name="Freeform 221"/>
          <p:cNvSpPr/>
          <p:nvPr/>
        </p:nvSpPr>
        <p:spPr>
          <a:xfrm>
            <a:off x="7229475" y="15644812"/>
            <a:ext cx="2252260" cy="1004962"/>
          </a:xfrm>
          <a:custGeom>
            <a:avLst/>
            <a:gdLst>
              <a:gd name="connsiteX0" fmla="*/ 0 w 1943100"/>
              <a:gd name="connsiteY0" fmla="*/ 1000125 h 1485900"/>
              <a:gd name="connsiteX1" fmla="*/ 1524000 w 1943100"/>
              <a:gd name="connsiteY1" fmla="*/ 0 h 1485900"/>
              <a:gd name="connsiteX2" fmla="*/ 1943100 w 1943100"/>
              <a:gd name="connsiteY2" fmla="*/ 771525 h 1485900"/>
              <a:gd name="connsiteX3" fmla="*/ 523875 w 1943100"/>
              <a:gd name="connsiteY3" fmla="*/ 1485900 h 1485900"/>
              <a:gd name="connsiteX4" fmla="*/ 0 w 1943100"/>
              <a:gd name="connsiteY4" fmla="*/ 1000125 h 1485900"/>
              <a:gd name="connsiteX0" fmla="*/ 0 w 1943100"/>
              <a:gd name="connsiteY0" fmla="*/ 537195 h 1022970"/>
              <a:gd name="connsiteX1" fmla="*/ 1747504 w 1943100"/>
              <a:gd name="connsiteY1" fmla="*/ 0 h 1022970"/>
              <a:gd name="connsiteX2" fmla="*/ 1943100 w 1943100"/>
              <a:gd name="connsiteY2" fmla="*/ 308595 h 1022970"/>
              <a:gd name="connsiteX3" fmla="*/ 523875 w 1943100"/>
              <a:gd name="connsiteY3" fmla="*/ 1022970 h 1022970"/>
              <a:gd name="connsiteX4" fmla="*/ 0 w 1943100"/>
              <a:gd name="connsiteY4" fmla="*/ 537195 h 1022970"/>
              <a:gd name="connsiteX0" fmla="*/ 0 w 2252260"/>
              <a:gd name="connsiteY0" fmla="*/ 229954 h 1022970"/>
              <a:gd name="connsiteX1" fmla="*/ 2056664 w 2252260"/>
              <a:gd name="connsiteY1" fmla="*/ 0 h 1022970"/>
              <a:gd name="connsiteX2" fmla="*/ 2252260 w 2252260"/>
              <a:gd name="connsiteY2" fmla="*/ 308595 h 1022970"/>
              <a:gd name="connsiteX3" fmla="*/ 833035 w 2252260"/>
              <a:gd name="connsiteY3" fmla="*/ 1022970 h 1022970"/>
              <a:gd name="connsiteX4" fmla="*/ 0 w 2252260"/>
              <a:gd name="connsiteY4" fmla="*/ 229954 h 1022970"/>
              <a:gd name="connsiteX0" fmla="*/ 0 w 2252260"/>
              <a:gd name="connsiteY0" fmla="*/ 197658 h 990674"/>
              <a:gd name="connsiteX1" fmla="*/ 2076450 w 2252260"/>
              <a:gd name="connsiteY1" fmla="*/ 0 h 990674"/>
              <a:gd name="connsiteX2" fmla="*/ 2252260 w 2252260"/>
              <a:gd name="connsiteY2" fmla="*/ 276299 h 990674"/>
              <a:gd name="connsiteX3" fmla="*/ 833035 w 2252260"/>
              <a:gd name="connsiteY3" fmla="*/ 990674 h 990674"/>
              <a:gd name="connsiteX4" fmla="*/ 0 w 2252260"/>
              <a:gd name="connsiteY4" fmla="*/ 197658 h 990674"/>
              <a:gd name="connsiteX0" fmla="*/ 0 w 2252260"/>
              <a:gd name="connsiteY0" fmla="*/ 211946 h 1004962"/>
              <a:gd name="connsiteX1" fmla="*/ 2090738 w 2252260"/>
              <a:gd name="connsiteY1" fmla="*/ 0 h 1004962"/>
              <a:gd name="connsiteX2" fmla="*/ 2252260 w 2252260"/>
              <a:gd name="connsiteY2" fmla="*/ 290587 h 1004962"/>
              <a:gd name="connsiteX3" fmla="*/ 833035 w 2252260"/>
              <a:gd name="connsiteY3" fmla="*/ 1004962 h 1004962"/>
              <a:gd name="connsiteX4" fmla="*/ 0 w 2252260"/>
              <a:gd name="connsiteY4" fmla="*/ 211946 h 1004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260" h="1004962">
                <a:moveTo>
                  <a:pt x="0" y="211946"/>
                </a:moveTo>
                <a:lnTo>
                  <a:pt x="2090738" y="0"/>
                </a:lnTo>
                <a:lnTo>
                  <a:pt x="2252260" y="290587"/>
                </a:lnTo>
                <a:lnTo>
                  <a:pt x="833035" y="1004962"/>
                </a:lnTo>
                <a:lnTo>
                  <a:pt x="0" y="211946"/>
                </a:lnTo>
                <a:close/>
              </a:path>
            </a:pathLst>
          </a:custGeom>
          <a:solidFill>
            <a:srgbClr val="3399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1" name="TextBox 190"/>
          <p:cNvSpPr txBox="1"/>
          <p:nvPr/>
        </p:nvSpPr>
        <p:spPr>
          <a:xfrm rot="21360000">
            <a:off x="7798133" y="15760782"/>
            <a:ext cx="2930852" cy="400110"/>
          </a:xfrm>
          <a:prstGeom prst="rect">
            <a:avLst/>
          </a:prstGeom>
          <a:noFill/>
        </p:spPr>
        <p:txBody>
          <a:bodyPr wrap="square" rtlCol="0">
            <a:spAutoFit/>
          </a:bodyPr>
          <a:lstStyle/>
          <a:p>
            <a:r>
              <a:rPr lang="en-GB" sz="2000" b="1" dirty="0" smtClean="0">
                <a:solidFill>
                  <a:schemeClr val="bg1"/>
                </a:solidFill>
              </a:rPr>
              <a:t>security</a:t>
            </a:r>
            <a:endParaRPr lang="en-GB" sz="2400" b="1" dirty="0">
              <a:solidFill>
                <a:schemeClr val="bg1"/>
              </a:solidFill>
            </a:endParaRPr>
          </a:p>
        </p:txBody>
      </p:sp>
      <p:sp>
        <p:nvSpPr>
          <p:cNvPr id="164" name="Freeform 163"/>
          <p:cNvSpPr/>
          <p:nvPr/>
        </p:nvSpPr>
        <p:spPr>
          <a:xfrm rot="21360000">
            <a:off x="7469157" y="14038712"/>
            <a:ext cx="1129045" cy="357142"/>
          </a:xfrm>
          <a:custGeom>
            <a:avLst/>
            <a:gdLst>
              <a:gd name="connsiteX0" fmla="*/ 0 w 1368152"/>
              <a:gd name="connsiteY0" fmla="*/ 0 h 369333"/>
              <a:gd name="connsiteX1" fmla="*/ 1368152 w 1368152"/>
              <a:gd name="connsiteY1" fmla="*/ 0 h 369333"/>
              <a:gd name="connsiteX2" fmla="*/ 1368152 w 1368152"/>
              <a:gd name="connsiteY2" fmla="*/ 369333 h 369333"/>
              <a:gd name="connsiteX3" fmla="*/ 0 w 1368152"/>
              <a:gd name="connsiteY3" fmla="*/ 369333 h 369333"/>
              <a:gd name="connsiteX4" fmla="*/ 0 w 1368152"/>
              <a:gd name="connsiteY4" fmla="*/ 0 h 369333"/>
              <a:gd name="connsiteX0" fmla="*/ 0 w 1368152"/>
              <a:gd name="connsiteY0" fmla="*/ 0 h 369333"/>
              <a:gd name="connsiteX1" fmla="*/ 1353859 w 1368152"/>
              <a:gd name="connsiteY1" fmla="*/ 0 h 369333"/>
              <a:gd name="connsiteX2" fmla="*/ 1368152 w 1368152"/>
              <a:gd name="connsiteY2" fmla="*/ 369333 h 369333"/>
              <a:gd name="connsiteX3" fmla="*/ 0 w 1368152"/>
              <a:gd name="connsiteY3" fmla="*/ 369333 h 369333"/>
              <a:gd name="connsiteX4" fmla="*/ 0 w 1368152"/>
              <a:gd name="connsiteY4" fmla="*/ 0 h 369333"/>
              <a:gd name="connsiteX0" fmla="*/ 0 w 1368152"/>
              <a:gd name="connsiteY0" fmla="*/ 4216 h 373549"/>
              <a:gd name="connsiteX1" fmla="*/ 1322468 w 1368152"/>
              <a:gd name="connsiteY1" fmla="*/ 0 h 373549"/>
              <a:gd name="connsiteX2" fmla="*/ 1368152 w 1368152"/>
              <a:gd name="connsiteY2" fmla="*/ 373549 h 373549"/>
              <a:gd name="connsiteX3" fmla="*/ 0 w 1368152"/>
              <a:gd name="connsiteY3" fmla="*/ 373549 h 373549"/>
              <a:gd name="connsiteX4" fmla="*/ 0 w 1368152"/>
              <a:gd name="connsiteY4" fmla="*/ 4216 h 373549"/>
              <a:gd name="connsiteX0" fmla="*/ 0 w 1413212"/>
              <a:gd name="connsiteY0" fmla="*/ 13348 h 382681"/>
              <a:gd name="connsiteX1" fmla="*/ 1413212 w 1413212"/>
              <a:gd name="connsiteY1" fmla="*/ 0 h 382681"/>
              <a:gd name="connsiteX2" fmla="*/ 1368152 w 1413212"/>
              <a:gd name="connsiteY2" fmla="*/ 382681 h 382681"/>
              <a:gd name="connsiteX3" fmla="*/ 0 w 1413212"/>
              <a:gd name="connsiteY3" fmla="*/ 382681 h 382681"/>
              <a:gd name="connsiteX4" fmla="*/ 0 w 1413212"/>
              <a:gd name="connsiteY4" fmla="*/ 13348 h 382681"/>
              <a:gd name="connsiteX0" fmla="*/ 0 w 1447729"/>
              <a:gd name="connsiteY0" fmla="*/ 16275 h 385608"/>
              <a:gd name="connsiteX1" fmla="*/ 1447729 w 1447729"/>
              <a:gd name="connsiteY1" fmla="*/ 0 h 385608"/>
              <a:gd name="connsiteX2" fmla="*/ 1368152 w 1447729"/>
              <a:gd name="connsiteY2" fmla="*/ 385608 h 385608"/>
              <a:gd name="connsiteX3" fmla="*/ 0 w 1447729"/>
              <a:gd name="connsiteY3" fmla="*/ 385608 h 385608"/>
              <a:gd name="connsiteX4" fmla="*/ 0 w 1447729"/>
              <a:gd name="connsiteY4" fmla="*/ 16275 h 385608"/>
              <a:gd name="connsiteX0" fmla="*/ 0 w 1447729"/>
              <a:gd name="connsiteY0" fmla="*/ 16275 h 385608"/>
              <a:gd name="connsiteX1" fmla="*/ 1447729 w 1447729"/>
              <a:gd name="connsiteY1" fmla="*/ 0 h 385608"/>
              <a:gd name="connsiteX2" fmla="*/ 1301804 w 1447729"/>
              <a:gd name="connsiteY2" fmla="*/ 385120 h 385608"/>
              <a:gd name="connsiteX3" fmla="*/ 0 w 1447729"/>
              <a:gd name="connsiteY3" fmla="*/ 385608 h 385608"/>
              <a:gd name="connsiteX4" fmla="*/ 0 w 1447729"/>
              <a:gd name="connsiteY4" fmla="*/ 16275 h 385608"/>
              <a:gd name="connsiteX0" fmla="*/ 0 w 1540056"/>
              <a:gd name="connsiteY0" fmla="*/ 16275 h 389974"/>
              <a:gd name="connsiteX1" fmla="*/ 1447729 w 1540056"/>
              <a:gd name="connsiteY1" fmla="*/ 0 h 389974"/>
              <a:gd name="connsiteX2" fmla="*/ 1540056 w 1540056"/>
              <a:gd name="connsiteY2" fmla="*/ 389974 h 389974"/>
              <a:gd name="connsiteX3" fmla="*/ 0 w 1540056"/>
              <a:gd name="connsiteY3" fmla="*/ 385608 h 389974"/>
              <a:gd name="connsiteX4" fmla="*/ 0 w 1540056"/>
              <a:gd name="connsiteY4" fmla="*/ 16275 h 389974"/>
              <a:gd name="connsiteX0" fmla="*/ 0 w 1532916"/>
              <a:gd name="connsiteY0" fmla="*/ 16275 h 390056"/>
              <a:gd name="connsiteX1" fmla="*/ 1447729 w 1532916"/>
              <a:gd name="connsiteY1" fmla="*/ 0 h 390056"/>
              <a:gd name="connsiteX2" fmla="*/ 1532916 w 1532916"/>
              <a:gd name="connsiteY2" fmla="*/ 390056 h 390056"/>
              <a:gd name="connsiteX3" fmla="*/ 0 w 1532916"/>
              <a:gd name="connsiteY3" fmla="*/ 385608 h 390056"/>
              <a:gd name="connsiteX4" fmla="*/ 0 w 1532916"/>
              <a:gd name="connsiteY4" fmla="*/ 16275 h 390056"/>
              <a:gd name="connsiteX0" fmla="*/ 0 w 1613889"/>
              <a:gd name="connsiteY0" fmla="*/ 16275 h 396351"/>
              <a:gd name="connsiteX1" fmla="*/ 1447729 w 1613889"/>
              <a:gd name="connsiteY1" fmla="*/ 0 h 396351"/>
              <a:gd name="connsiteX2" fmla="*/ 1613889 w 1613889"/>
              <a:gd name="connsiteY2" fmla="*/ 396351 h 396351"/>
              <a:gd name="connsiteX3" fmla="*/ 0 w 1613889"/>
              <a:gd name="connsiteY3" fmla="*/ 385608 h 396351"/>
              <a:gd name="connsiteX4" fmla="*/ 0 w 1613889"/>
              <a:gd name="connsiteY4" fmla="*/ 16275 h 396351"/>
              <a:gd name="connsiteX0" fmla="*/ 0 w 1613889"/>
              <a:gd name="connsiteY0" fmla="*/ 13447 h 393523"/>
              <a:gd name="connsiteX1" fmla="*/ 1376955 w 1613889"/>
              <a:gd name="connsiteY1" fmla="*/ 0 h 393523"/>
              <a:gd name="connsiteX2" fmla="*/ 1613889 w 1613889"/>
              <a:gd name="connsiteY2" fmla="*/ 393523 h 393523"/>
              <a:gd name="connsiteX3" fmla="*/ 0 w 1613889"/>
              <a:gd name="connsiteY3" fmla="*/ 382780 h 393523"/>
              <a:gd name="connsiteX4" fmla="*/ 0 w 1613889"/>
              <a:gd name="connsiteY4" fmla="*/ 13447 h 393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889" h="393523">
                <a:moveTo>
                  <a:pt x="0" y="13447"/>
                </a:moveTo>
                <a:lnTo>
                  <a:pt x="1376955" y="0"/>
                </a:lnTo>
                <a:lnTo>
                  <a:pt x="1613889" y="393523"/>
                </a:lnTo>
                <a:lnTo>
                  <a:pt x="0" y="382780"/>
                </a:lnTo>
                <a:lnTo>
                  <a:pt x="0" y="13447"/>
                </a:lnTo>
                <a:close/>
              </a:path>
            </a:pathLst>
          </a:custGeom>
          <a:solidFill>
            <a:srgbClr val="298F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bg1"/>
                </a:solidFill>
              </a:rPr>
              <a:t>property</a:t>
            </a:r>
            <a:endParaRPr lang="en-GB" dirty="0">
              <a:solidFill>
                <a:schemeClr val="bg1"/>
              </a:solidFill>
            </a:endParaRPr>
          </a:p>
        </p:txBody>
      </p:sp>
      <p:sp>
        <p:nvSpPr>
          <p:cNvPr id="196" name="TextBox 195"/>
          <p:cNvSpPr txBox="1"/>
          <p:nvPr/>
        </p:nvSpPr>
        <p:spPr>
          <a:xfrm rot="21383884">
            <a:off x="7240973" y="15211048"/>
            <a:ext cx="1083951" cy="400110"/>
          </a:xfrm>
          <a:prstGeom prst="rect">
            <a:avLst/>
          </a:prstGeom>
          <a:noFill/>
        </p:spPr>
        <p:txBody>
          <a:bodyPr wrap="none" rtlCol="0">
            <a:spAutoFit/>
          </a:bodyPr>
          <a:lstStyle/>
          <a:p>
            <a:r>
              <a:rPr lang="en-GB" sz="2000" b="1" dirty="0" smtClean="0">
                <a:solidFill>
                  <a:schemeClr val="bg1"/>
                </a:solidFill>
              </a:rPr>
              <a:t>upkeep</a:t>
            </a:r>
            <a:endParaRPr lang="en-GB" sz="2000" b="1" dirty="0">
              <a:solidFill>
                <a:schemeClr val="bg1"/>
              </a:solidFill>
            </a:endParaRPr>
          </a:p>
        </p:txBody>
      </p:sp>
      <p:sp>
        <p:nvSpPr>
          <p:cNvPr id="243" name="Freeform 242"/>
          <p:cNvSpPr/>
          <p:nvPr/>
        </p:nvSpPr>
        <p:spPr>
          <a:xfrm>
            <a:off x="8491135" y="13769057"/>
            <a:ext cx="2462516" cy="1171575"/>
          </a:xfrm>
          <a:custGeom>
            <a:avLst/>
            <a:gdLst>
              <a:gd name="connsiteX0" fmla="*/ 0 w 2457450"/>
              <a:gd name="connsiteY0" fmla="*/ 209550 h 1171575"/>
              <a:gd name="connsiteX1" fmla="*/ 523875 w 2457450"/>
              <a:gd name="connsiteY1" fmla="*/ 1171575 h 1171575"/>
              <a:gd name="connsiteX2" fmla="*/ 2457450 w 2457450"/>
              <a:gd name="connsiteY2" fmla="*/ 1057275 h 1171575"/>
              <a:gd name="connsiteX3" fmla="*/ 2362200 w 2457450"/>
              <a:gd name="connsiteY3" fmla="*/ 0 h 1171575"/>
              <a:gd name="connsiteX4" fmla="*/ 0 w 2457450"/>
              <a:gd name="connsiteY4" fmla="*/ 209550 h 1171575"/>
              <a:gd name="connsiteX0" fmla="*/ 0 w 2457450"/>
              <a:gd name="connsiteY0" fmla="*/ 209550 h 1171575"/>
              <a:gd name="connsiteX1" fmla="*/ 523875 w 2457450"/>
              <a:gd name="connsiteY1" fmla="*/ 1171575 h 1171575"/>
              <a:gd name="connsiteX2" fmla="*/ 2457450 w 2457450"/>
              <a:gd name="connsiteY2" fmla="*/ 804494 h 1171575"/>
              <a:gd name="connsiteX3" fmla="*/ 2362200 w 2457450"/>
              <a:gd name="connsiteY3" fmla="*/ 0 h 1171575"/>
              <a:gd name="connsiteX4" fmla="*/ 0 w 2457450"/>
              <a:gd name="connsiteY4" fmla="*/ 209550 h 1171575"/>
              <a:gd name="connsiteX0" fmla="*/ 0 w 2457450"/>
              <a:gd name="connsiteY0" fmla="*/ 209550 h 1171575"/>
              <a:gd name="connsiteX1" fmla="*/ 493620 w 2457450"/>
              <a:gd name="connsiteY1" fmla="*/ 1171575 h 1171575"/>
              <a:gd name="connsiteX2" fmla="*/ 2457450 w 2457450"/>
              <a:gd name="connsiteY2" fmla="*/ 804494 h 1171575"/>
              <a:gd name="connsiteX3" fmla="*/ 2362200 w 2457450"/>
              <a:gd name="connsiteY3" fmla="*/ 0 h 1171575"/>
              <a:gd name="connsiteX4" fmla="*/ 0 w 2457450"/>
              <a:gd name="connsiteY4" fmla="*/ 209550 h 1171575"/>
              <a:gd name="connsiteX0" fmla="*/ 0 w 2462516"/>
              <a:gd name="connsiteY0" fmla="*/ 230710 h 1171575"/>
              <a:gd name="connsiteX1" fmla="*/ 498686 w 2462516"/>
              <a:gd name="connsiteY1" fmla="*/ 1171575 h 1171575"/>
              <a:gd name="connsiteX2" fmla="*/ 2462516 w 2462516"/>
              <a:gd name="connsiteY2" fmla="*/ 804494 h 1171575"/>
              <a:gd name="connsiteX3" fmla="*/ 2367266 w 2462516"/>
              <a:gd name="connsiteY3" fmla="*/ 0 h 1171575"/>
              <a:gd name="connsiteX4" fmla="*/ 0 w 2462516"/>
              <a:gd name="connsiteY4" fmla="*/ 230710 h 1171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2516" h="1171575">
                <a:moveTo>
                  <a:pt x="0" y="230710"/>
                </a:moveTo>
                <a:lnTo>
                  <a:pt x="498686" y="1171575"/>
                </a:lnTo>
                <a:lnTo>
                  <a:pt x="2462516" y="804494"/>
                </a:lnTo>
                <a:lnTo>
                  <a:pt x="2367266" y="0"/>
                </a:lnTo>
                <a:lnTo>
                  <a:pt x="0" y="23071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8" name="TextBox 197"/>
          <p:cNvSpPr txBox="1"/>
          <p:nvPr/>
        </p:nvSpPr>
        <p:spPr>
          <a:xfrm rot="20968615">
            <a:off x="8812269" y="14206931"/>
            <a:ext cx="2122697" cy="400110"/>
          </a:xfrm>
          <a:prstGeom prst="rect">
            <a:avLst/>
          </a:prstGeom>
          <a:noFill/>
        </p:spPr>
        <p:txBody>
          <a:bodyPr wrap="none" rtlCol="0">
            <a:spAutoFit/>
          </a:bodyPr>
          <a:lstStyle/>
          <a:p>
            <a:r>
              <a:rPr lang="en-GB" sz="2000" b="1" dirty="0">
                <a:solidFill>
                  <a:schemeClr val="bg1"/>
                </a:solidFill>
              </a:rPr>
              <a:t>s</a:t>
            </a:r>
            <a:r>
              <a:rPr lang="en-GB" sz="2000" b="1" dirty="0" smtClean="0">
                <a:solidFill>
                  <a:schemeClr val="bg1"/>
                </a:solidFill>
              </a:rPr>
              <a:t>ervice charges</a:t>
            </a:r>
            <a:endParaRPr lang="en-GB" sz="2000" b="1" dirty="0">
              <a:solidFill>
                <a:schemeClr val="bg1"/>
              </a:solidFill>
            </a:endParaRPr>
          </a:p>
        </p:txBody>
      </p:sp>
      <p:sp>
        <p:nvSpPr>
          <p:cNvPr id="244" name="Freeform 243"/>
          <p:cNvSpPr/>
          <p:nvPr/>
        </p:nvSpPr>
        <p:spPr>
          <a:xfrm>
            <a:off x="9002985" y="14601374"/>
            <a:ext cx="1997174" cy="1318794"/>
          </a:xfrm>
          <a:custGeom>
            <a:avLst/>
            <a:gdLst>
              <a:gd name="connsiteX0" fmla="*/ 0 w 1962150"/>
              <a:gd name="connsiteY0" fmla="*/ 361950 h 1304925"/>
              <a:gd name="connsiteX1" fmla="*/ 495300 w 1962150"/>
              <a:gd name="connsiteY1" fmla="*/ 1304925 h 1304925"/>
              <a:gd name="connsiteX2" fmla="*/ 1962150 w 1962150"/>
              <a:gd name="connsiteY2" fmla="*/ 581025 h 1304925"/>
              <a:gd name="connsiteX3" fmla="*/ 1895475 w 1962150"/>
              <a:gd name="connsiteY3" fmla="*/ 0 h 1304925"/>
              <a:gd name="connsiteX4" fmla="*/ 0 w 1962150"/>
              <a:gd name="connsiteY4" fmla="*/ 361950 h 1304925"/>
              <a:gd name="connsiteX0" fmla="*/ 0 w 1962150"/>
              <a:gd name="connsiteY0" fmla="*/ 361950 h 1300162"/>
              <a:gd name="connsiteX1" fmla="*/ 567081 w 1962150"/>
              <a:gd name="connsiteY1" fmla="*/ 1300162 h 1300162"/>
              <a:gd name="connsiteX2" fmla="*/ 1962150 w 1962150"/>
              <a:gd name="connsiteY2" fmla="*/ 581025 h 1300162"/>
              <a:gd name="connsiteX3" fmla="*/ 1895475 w 1962150"/>
              <a:gd name="connsiteY3" fmla="*/ 0 h 1300162"/>
              <a:gd name="connsiteX4" fmla="*/ 0 w 1962150"/>
              <a:gd name="connsiteY4" fmla="*/ 361950 h 1300162"/>
              <a:gd name="connsiteX0" fmla="*/ 0 w 1962150"/>
              <a:gd name="connsiteY0" fmla="*/ 361950 h 1329189"/>
              <a:gd name="connsiteX1" fmla="*/ 529854 w 1962150"/>
              <a:gd name="connsiteY1" fmla="*/ 1329189 h 1329189"/>
              <a:gd name="connsiteX2" fmla="*/ 1962150 w 1962150"/>
              <a:gd name="connsiteY2" fmla="*/ 581025 h 1329189"/>
              <a:gd name="connsiteX3" fmla="*/ 1895475 w 1962150"/>
              <a:gd name="connsiteY3" fmla="*/ 0 h 1329189"/>
              <a:gd name="connsiteX4" fmla="*/ 0 w 1962150"/>
              <a:gd name="connsiteY4" fmla="*/ 361950 h 1329189"/>
              <a:gd name="connsiteX0" fmla="*/ 0 w 1962150"/>
              <a:gd name="connsiteY0" fmla="*/ 361950 h 1318794"/>
              <a:gd name="connsiteX1" fmla="*/ 468908 w 1962150"/>
              <a:gd name="connsiteY1" fmla="*/ 1318794 h 1318794"/>
              <a:gd name="connsiteX2" fmla="*/ 1962150 w 1962150"/>
              <a:gd name="connsiteY2" fmla="*/ 581025 h 1318794"/>
              <a:gd name="connsiteX3" fmla="*/ 1895475 w 1962150"/>
              <a:gd name="connsiteY3" fmla="*/ 0 h 1318794"/>
              <a:gd name="connsiteX4" fmla="*/ 0 w 1962150"/>
              <a:gd name="connsiteY4" fmla="*/ 361950 h 1318794"/>
              <a:gd name="connsiteX0" fmla="*/ 0 w 1997174"/>
              <a:gd name="connsiteY0" fmla="*/ 377600 h 1318794"/>
              <a:gd name="connsiteX1" fmla="*/ 503932 w 1997174"/>
              <a:gd name="connsiteY1" fmla="*/ 1318794 h 1318794"/>
              <a:gd name="connsiteX2" fmla="*/ 1997174 w 1997174"/>
              <a:gd name="connsiteY2" fmla="*/ 581025 h 1318794"/>
              <a:gd name="connsiteX3" fmla="*/ 1930499 w 1997174"/>
              <a:gd name="connsiteY3" fmla="*/ 0 h 1318794"/>
              <a:gd name="connsiteX4" fmla="*/ 0 w 1997174"/>
              <a:gd name="connsiteY4" fmla="*/ 377600 h 1318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4" h="1318794">
                <a:moveTo>
                  <a:pt x="0" y="377600"/>
                </a:moveTo>
                <a:lnTo>
                  <a:pt x="503932" y="1318794"/>
                </a:lnTo>
                <a:lnTo>
                  <a:pt x="1997174" y="581025"/>
                </a:lnTo>
                <a:lnTo>
                  <a:pt x="1930499" y="0"/>
                </a:lnTo>
                <a:lnTo>
                  <a:pt x="0" y="37760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7" name="TextBox 196"/>
          <p:cNvSpPr txBox="1"/>
          <p:nvPr/>
        </p:nvSpPr>
        <p:spPr>
          <a:xfrm rot="20498380">
            <a:off x="9185021" y="14893619"/>
            <a:ext cx="1866217" cy="400110"/>
          </a:xfrm>
          <a:prstGeom prst="rect">
            <a:avLst/>
          </a:prstGeom>
          <a:noFill/>
        </p:spPr>
        <p:txBody>
          <a:bodyPr wrap="none" rtlCol="0">
            <a:spAutoFit/>
          </a:bodyPr>
          <a:lstStyle/>
          <a:p>
            <a:r>
              <a:rPr lang="en-GB" sz="2000" b="1" dirty="0">
                <a:solidFill>
                  <a:schemeClr val="bg1"/>
                </a:solidFill>
              </a:rPr>
              <a:t>r</a:t>
            </a:r>
            <a:r>
              <a:rPr lang="en-GB" sz="2000" b="1" dirty="0" smtClean="0">
                <a:solidFill>
                  <a:schemeClr val="bg1"/>
                </a:solidFill>
              </a:rPr>
              <a:t>eserve funds</a:t>
            </a:r>
            <a:endParaRPr lang="en-GB" sz="2000" b="1" dirty="0">
              <a:solidFill>
                <a:schemeClr val="bg1"/>
              </a:solidFill>
            </a:endParaRPr>
          </a:p>
        </p:txBody>
      </p:sp>
      <p:sp>
        <p:nvSpPr>
          <p:cNvPr id="165" name="Freeform 164"/>
          <p:cNvSpPr/>
          <p:nvPr/>
        </p:nvSpPr>
        <p:spPr>
          <a:xfrm rot="21276562">
            <a:off x="9583105" y="13840534"/>
            <a:ext cx="1289520" cy="318464"/>
          </a:xfrm>
          <a:custGeom>
            <a:avLst/>
            <a:gdLst>
              <a:gd name="connsiteX0" fmla="*/ 0 w 1368152"/>
              <a:gd name="connsiteY0" fmla="*/ 0 h 369333"/>
              <a:gd name="connsiteX1" fmla="*/ 1368152 w 1368152"/>
              <a:gd name="connsiteY1" fmla="*/ 0 h 369333"/>
              <a:gd name="connsiteX2" fmla="*/ 1368152 w 1368152"/>
              <a:gd name="connsiteY2" fmla="*/ 369333 h 369333"/>
              <a:gd name="connsiteX3" fmla="*/ 0 w 1368152"/>
              <a:gd name="connsiteY3" fmla="*/ 369333 h 369333"/>
              <a:gd name="connsiteX4" fmla="*/ 0 w 1368152"/>
              <a:gd name="connsiteY4" fmla="*/ 0 h 369333"/>
              <a:gd name="connsiteX0" fmla="*/ 0 w 1368152"/>
              <a:gd name="connsiteY0" fmla="*/ 0 h 369333"/>
              <a:gd name="connsiteX1" fmla="*/ 1353859 w 1368152"/>
              <a:gd name="connsiteY1" fmla="*/ 0 h 369333"/>
              <a:gd name="connsiteX2" fmla="*/ 1368152 w 1368152"/>
              <a:gd name="connsiteY2" fmla="*/ 369333 h 369333"/>
              <a:gd name="connsiteX3" fmla="*/ 0 w 1368152"/>
              <a:gd name="connsiteY3" fmla="*/ 369333 h 369333"/>
              <a:gd name="connsiteX4" fmla="*/ 0 w 1368152"/>
              <a:gd name="connsiteY4" fmla="*/ 0 h 369333"/>
              <a:gd name="connsiteX0" fmla="*/ 0 w 1368152"/>
              <a:gd name="connsiteY0" fmla="*/ 4216 h 373549"/>
              <a:gd name="connsiteX1" fmla="*/ 1322468 w 1368152"/>
              <a:gd name="connsiteY1" fmla="*/ 0 h 373549"/>
              <a:gd name="connsiteX2" fmla="*/ 1368152 w 1368152"/>
              <a:gd name="connsiteY2" fmla="*/ 373549 h 373549"/>
              <a:gd name="connsiteX3" fmla="*/ 0 w 1368152"/>
              <a:gd name="connsiteY3" fmla="*/ 373549 h 373549"/>
              <a:gd name="connsiteX4" fmla="*/ 0 w 1368152"/>
              <a:gd name="connsiteY4" fmla="*/ 4216 h 373549"/>
              <a:gd name="connsiteX0" fmla="*/ 0 w 1413212"/>
              <a:gd name="connsiteY0" fmla="*/ 13348 h 382681"/>
              <a:gd name="connsiteX1" fmla="*/ 1413212 w 1413212"/>
              <a:gd name="connsiteY1" fmla="*/ 0 h 382681"/>
              <a:gd name="connsiteX2" fmla="*/ 1368152 w 1413212"/>
              <a:gd name="connsiteY2" fmla="*/ 382681 h 382681"/>
              <a:gd name="connsiteX3" fmla="*/ 0 w 1413212"/>
              <a:gd name="connsiteY3" fmla="*/ 382681 h 382681"/>
              <a:gd name="connsiteX4" fmla="*/ 0 w 1413212"/>
              <a:gd name="connsiteY4" fmla="*/ 13348 h 382681"/>
              <a:gd name="connsiteX0" fmla="*/ 0 w 1447729"/>
              <a:gd name="connsiteY0" fmla="*/ 16275 h 385608"/>
              <a:gd name="connsiteX1" fmla="*/ 1447729 w 1447729"/>
              <a:gd name="connsiteY1" fmla="*/ 0 h 385608"/>
              <a:gd name="connsiteX2" fmla="*/ 1368152 w 1447729"/>
              <a:gd name="connsiteY2" fmla="*/ 385608 h 385608"/>
              <a:gd name="connsiteX3" fmla="*/ 0 w 1447729"/>
              <a:gd name="connsiteY3" fmla="*/ 385608 h 385608"/>
              <a:gd name="connsiteX4" fmla="*/ 0 w 1447729"/>
              <a:gd name="connsiteY4" fmla="*/ 16275 h 385608"/>
              <a:gd name="connsiteX0" fmla="*/ 0 w 1447729"/>
              <a:gd name="connsiteY0" fmla="*/ 16275 h 385608"/>
              <a:gd name="connsiteX1" fmla="*/ 1447729 w 1447729"/>
              <a:gd name="connsiteY1" fmla="*/ 0 h 385608"/>
              <a:gd name="connsiteX2" fmla="*/ 1301804 w 1447729"/>
              <a:gd name="connsiteY2" fmla="*/ 385120 h 385608"/>
              <a:gd name="connsiteX3" fmla="*/ 0 w 1447729"/>
              <a:gd name="connsiteY3" fmla="*/ 385608 h 385608"/>
              <a:gd name="connsiteX4" fmla="*/ 0 w 1447729"/>
              <a:gd name="connsiteY4" fmla="*/ 16275 h 385608"/>
              <a:gd name="connsiteX0" fmla="*/ 0 w 1540056"/>
              <a:gd name="connsiteY0" fmla="*/ 16275 h 389974"/>
              <a:gd name="connsiteX1" fmla="*/ 1447729 w 1540056"/>
              <a:gd name="connsiteY1" fmla="*/ 0 h 389974"/>
              <a:gd name="connsiteX2" fmla="*/ 1540056 w 1540056"/>
              <a:gd name="connsiteY2" fmla="*/ 389974 h 389974"/>
              <a:gd name="connsiteX3" fmla="*/ 0 w 1540056"/>
              <a:gd name="connsiteY3" fmla="*/ 385608 h 389974"/>
              <a:gd name="connsiteX4" fmla="*/ 0 w 1540056"/>
              <a:gd name="connsiteY4" fmla="*/ 16275 h 389974"/>
              <a:gd name="connsiteX0" fmla="*/ 0 w 1532916"/>
              <a:gd name="connsiteY0" fmla="*/ 16275 h 390056"/>
              <a:gd name="connsiteX1" fmla="*/ 1447729 w 1532916"/>
              <a:gd name="connsiteY1" fmla="*/ 0 h 390056"/>
              <a:gd name="connsiteX2" fmla="*/ 1532916 w 1532916"/>
              <a:gd name="connsiteY2" fmla="*/ 390056 h 390056"/>
              <a:gd name="connsiteX3" fmla="*/ 0 w 1532916"/>
              <a:gd name="connsiteY3" fmla="*/ 385608 h 390056"/>
              <a:gd name="connsiteX4" fmla="*/ 0 w 1532916"/>
              <a:gd name="connsiteY4" fmla="*/ 16275 h 390056"/>
              <a:gd name="connsiteX0" fmla="*/ 0 w 1613889"/>
              <a:gd name="connsiteY0" fmla="*/ 16275 h 396351"/>
              <a:gd name="connsiteX1" fmla="*/ 1447729 w 1613889"/>
              <a:gd name="connsiteY1" fmla="*/ 0 h 396351"/>
              <a:gd name="connsiteX2" fmla="*/ 1613889 w 1613889"/>
              <a:gd name="connsiteY2" fmla="*/ 396351 h 396351"/>
              <a:gd name="connsiteX3" fmla="*/ 0 w 1613889"/>
              <a:gd name="connsiteY3" fmla="*/ 385608 h 396351"/>
              <a:gd name="connsiteX4" fmla="*/ 0 w 1613889"/>
              <a:gd name="connsiteY4" fmla="*/ 16275 h 396351"/>
              <a:gd name="connsiteX0" fmla="*/ 0 w 1461693"/>
              <a:gd name="connsiteY0" fmla="*/ 16275 h 392550"/>
              <a:gd name="connsiteX1" fmla="*/ 1447729 w 1461693"/>
              <a:gd name="connsiteY1" fmla="*/ 0 h 392550"/>
              <a:gd name="connsiteX2" fmla="*/ 1461693 w 1461693"/>
              <a:gd name="connsiteY2" fmla="*/ 392550 h 392550"/>
              <a:gd name="connsiteX3" fmla="*/ 0 w 1461693"/>
              <a:gd name="connsiteY3" fmla="*/ 385608 h 392550"/>
              <a:gd name="connsiteX4" fmla="*/ 0 w 1461693"/>
              <a:gd name="connsiteY4" fmla="*/ 16275 h 392550"/>
              <a:gd name="connsiteX0" fmla="*/ 0 w 1470583"/>
              <a:gd name="connsiteY0" fmla="*/ 16275 h 385608"/>
              <a:gd name="connsiteX1" fmla="*/ 1447729 w 1470583"/>
              <a:gd name="connsiteY1" fmla="*/ 0 h 385608"/>
              <a:gd name="connsiteX2" fmla="*/ 1470582 w 1470583"/>
              <a:gd name="connsiteY2" fmla="*/ 374030 h 385608"/>
              <a:gd name="connsiteX3" fmla="*/ 0 w 1470583"/>
              <a:gd name="connsiteY3" fmla="*/ 385608 h 385608"/>
              <a:gd name="connsiteX4" fmla="*/ 0 w 1470583"/>
              <a:gd name="connsiteY4" fmla="*/ 16275 h 38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583" h="385608">
                <a:moveTo>
                  <a:pt x="0" y="16275"/>
                </a:moveTo>
                <a:lnTo>
                  <a:pt x="1447729" y="0"/>
                </a:lnTo>
                <a:lnTo>
                  <a:pt x="1470582" y="374030"/>
                </a:lnTo>
                <a:lnTo>
                  <a:pt x="0" y="385608"/>
                </a:lnTo>
                <a:lnTo>
                  <a:pt x="0" y="16275"/>
                </a:lnTo>
                <a:close/>
              </a:path>
            </a:pathLst>
          </a:cu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bg1"/>
                </a:solidFill>
              </a:rPr>
              <a:t>finance</a:t>
            </a:r>
            <a:endParaRPr lang="en-GB" dirty="0">
              <a:solidFill>
                <a:schemeClr val="bg1"/>
              </a:solidFill>
            </a:endParaRPr>
          </a:p>
        </p:txBody>
      </p:sp>
      <p:sp>
        <p:nvSpPr>
          <p:cNvPr id="249" name="Freeform 248"/>
          <p:cNvSpPr/>
          <p:nvPr/>
        </p:nvSpPr>
        <p:spPr>
          <a:xfrm>
            <a:off x="5620598" y="14429507"/>
            <a:ext cx="1518936" cy="1504950"/>
          </a:xfrm>
          <a:custGeom>
            <a:avLst/>
            <a:gdLst>
              <a:gd name="connsiteX0" fmla="*/ 61912 w 1476375"/>
              <a:gd name="connsiteY0" fmla="*/ 61913 h 1504950"/>
              <a:gd name="connsiteX1" fmla="*/ 1476375 w 1476375"/>
              <a:gd name="connsiteY1" fmla="*/ 1433513 h 1504950"/>
              <a:gd name="connsiteX2" fmla="*/ 80962 w 1476375"/>
              <a:gd name="connsiteY2" fmla="*/ 1504950 h 1504950"/>
              <a:gd name="connsiteX3" fmla="*/ 0 w 1476375"/>
              <a:gd name="connsiteY3" fmla="*/ 0 h 1504950"/>
              <a:gd name="connsiteX4" fmla="*/ 61912 w 1476375"/>
              <a:gd name="connsiteY4" fmla="*/ 61913 h 1504950"/>
              <a:gd name="connsiteX0" fmla="*/ 61912 w 1476375"/>
              <a:gd name="connsiteY0" fmla="*/ 61913 h 1504950"/>
              <a:gd name="connsiteX1" fmla="*/ 1476375 w 1476375"/>
              <a:gd name="connsiteY1" fmla="*/ 1433513 h 1504950"/>
              <a:gd name="connsiteX2" fmla="*/ 34326 w 1476375"/>
              <a:gd name="connsiteY2" fmla="*/ 1504950 h 1504950"/>
              <a:gd name="connsiteX3" fmla="*/ 0 w 1476375"/>
              <a:gd name="connsiteY3" fmla="*/ 0 h 1504950"/>
              <a:gd name="connsiteX4" fmla="*/ 61912 w 1476375"/>
              <a:gd name="connsiteY4" fmla="*/ 61913 h 1504950"/>
              <a:gd name="connsiteX0" fmla="*/ 104473 w 1518936"/>
              <a:gd name="connsiteY0" fmla="*/ 61913 h 1504950"/>
              <a:gd name="connsiteX1" fmla="*/ 1518936 w 1518936"/>
              <a:gd name="connsiteY1" fmla="*/ 1433513 h 1504950"/>
              <a:gd name="connsiteX2" fmla="*/ 76887 w 1518936"/>
              <a:gd name="connsiteY2" fmla="*/ 1504950 h 1504950"/>
              <a:gd name="connsiteX3" fmla="*/ 0 w 1518936"/>
              <a:gd name="connsiteY3" fmla="*/ 0 h 1504950"/>
              <a:gd name="connsiteX4" fmla="*/ 104473 w 1518936"/>
              <a:gd name="connsiteY4" fmla="*/ 61913 h 1504950"/>
              <a:gd name="connsiteX0" fmla="*/ 0 w 1518936"/>
              <a:gd name="connsiteY0" fmla="*/ 0 h 1504950"/>
              <a:gd name="connsiteX1" fmla="*/ 1518936 w 1518936"/>
              <a:gd name="connsiteY1" fmla="*/ 1433513 h 1504950"/>
              <a:gd name="connsiteX2" fmla="*/ 76887 w 1518936"/>
              <a:gd name="connsiteY2" fmla="*/ 1504950 h 1504950"/>
              <a:gd name="connsiteX3" fmla="*/ 0 w 1518936"/>
              <a:gd name="connsiteY3" fmla="*/ 0 h 1504950"/>
              <a:gd name="connsiteX0" fmla="*/ 0 w 1473011"/>
              <a:gd name="connsiteY0" fmla="*/ 0 h 1504950"/>
              <a:gd name="connsiteX1" fmla="*/ 1473011 w 1473011"/>
              <a:gd name="connsiteY1" fmla="*/ 1433513 h 1504950"/>
              <a:gd name="connsiteX2" fmla="*/ 30962 w 1473011"/>
              <a:gd name="connsiteY2" fmla="*/ 1504950 h 1504950"/>
              <a:gd name="connsiteX3" fmla="*/ 0 w 1473011"/>
              <a:gd name="connsiteY3" fmla="*/ 0 h 1504950"/>
              <a:gd name="connsiteX0" fmla="*/ 0 w 1518936"/>
              <a:gd name="connsiteY0" fmla="*/ 0 h 1504950"/>
              <a:gd name="connsiteX1" fmla="*/ 1518936 w 1518936"/>
              <a:gd name="connsiteY1" fmla="*/ 1433513 h 1504950"/>
              <a:gd name="connsiteX2" fmla="*/ 76887 w 1518936"/>
              <a:gd name="connsiteY2" fmla="*/ 1504950 h 1504950"/>
              <a:gd name="connsiteX3" fmla="*/ 0 w 1518936"/>
              <a:gd name="connsiteY3" fmla="*/ 0 h 1504950"/>
            </a:gdLst>
            <a:ahLst/>
            <a:cxnLst>
              <a:cxn ang="0">
                <a:pos x="connsiteX0" y="connsiteY0"/>
              </a:cxn>
              <a:cxn ang="0">
                <a:pos x="connsiteX1" y="connsiteY1"/>
              </a:cxn>
              <a:cxn ang="0">
                <a:pos x="connsiteX2" y="connsiteY2"/>
              </a:cxn>
              <a:cxn ang="0">
                <a:pos x="connsiteX3" y="connsiteY3"/>
              </a:cxn>
            </a:cxnLst>
            <a:rect l="l" t="t" r="r" b="b"/>
            <a:pathLst>
              <a:path w="1518936" h="1504950">
                <a:moveTo>
                  <a:pt x="0" y="0"/>
                </a:moveTo>
                <a:lnTo>
                  <a:pt x="1518936" y="1433513"/>
                </a:lnTo>
                <a:lnTo>
                  <a:pt x="76887" y="1504950"/>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9" name="TextBox 198"/>
          <p:cNvSpPr txBox="1"/>
          <p:nvPr/>
        </p:nvSpPr>
        <p:spPr>
          <a:xfrm rot="2636002">
            <a:off x="5560833" y="15188043"/>
            <a:ext cx="1274708" cy="369332"/>
          </a:xfrm>
          <a:prstGeom prst="rect">
            <a:avLst/>
          </a:prstGeom>
          <a:noFill/>
        </p:spPr>
        <p:txBody>
          <a:bodyPr wrap="none" rtlCol="0">
            <a:spAutoFit/>
          </a:bodyPr>
          <a:lstStyle/>
          <a:p>
            <a:r>
              <a:rPr lang="en-GB" b="1" dirty="0" smtClean="0">
                <a:solidFill>
                  <a:schemeClr val="bg1"/>
                </a:solidFill>
              </a:rPr>
              <a:t>insurance</a:t>
            </a:r>
            <a:endParaRPr lang="en-GB" b="1" dirty="0">
              <a:solidFill>
                <a:schemeClr val="bg1"/>
              </a:solidFill>
            </a:endParaRPr>
          </a:p>
        </p:txBody>
      </p:sp>
      <p:sp>
        <p:nvSpPr>
          <p:cNvPr id="250" name="Freeform 249"/>
          <p:cNvSpPr/>
          <p:nvPr/>
        </p:nvSpPr>
        <p:spPr>
          <a:xfrm>
            <a:off x="5687959" y="15910643"/>
            <a:ext cx="2334287" cy="1025448"/>
          </a:xfrm>
          <a:custGeom>
            <a:avLst/>
            <a:gdLst>
              <a:gd name="connsiteX0" fmla="*/ 0 w 2286000"/>
              <a:gd name="connsiteY0" fmla="*/ 57150 h 1123950"/>
              <a:gd name="connsiteX1" fmla="*/ 1443037 w 2286000"/>
              <a:gd name="connsiteY1" fmla="*/ 0 h 1123950"/>
              <a:gd name="connsiteX2" fmla="*/ 2286000 w 2286000"/>
              <a:gd name="connsiteY2" fmla="*/ 771525 h 1123950"/>
              <a:gd name="connsiteX3" fmla="*/ 1724025 w 2286000"/>
              <a:gd name="connsiteY3" fmla="*/ 1028700 h 1123950"/>
              <a:gd name="connsiteX4" fmla="*/ 71437 w 2286000"/>
              <a:gd name="connsiteY4" fmla="*/ 1123950 h 1123950"/>
              <a:gd name="connsiteX5" fmla="*/ 0 w 2286000"/>
              <a:gd name="connsiteY5" fmla="*/ 57150 h 1123950"/>
              <a:gd name="connsiteX0" fmla="*/ 0 w 2286000"/>
              <a:gd name="connsiteY0" fmla="*/ 57150 h 1123950"/>
              <a:gd name="connsiteX1" fmla="*/ 1443037 w 2286000"/>
              <a:gd name="connsiteY1" fmla="*/ 0 h 1123950"/>
              <a:gd name="connsiteX2" fmla="*/ 2286000 w 2286000"/>
              <a:gd name="connsiteY2" fmla="*/ 771525 h 1123950"/>
              <a:gd name="connsiteX3" fmla="*/ 1712303 w 2286000"/>
              <a:gd name="connsiteY3" fmla="*/ 1005730 h 1123950"/>
              <a:gd name="connsiteX4" fmla="*/ 71437 w 2286000"/>
              <a:gd name="connsiteY4" fmla="*/ 1123950 h 1123950"/>
              <a:gd name="connsiteX5" fmla="*/ 0 w 2286000"/>
              <a:gd name="connsiteY5" fmla="*/ 57150 h 1123950"/>
              <a:gd name="connsiteX0" fmla="*/ 0 w 2286000"/>
              <a:gd name="connsiteY0" fmla="*/ 57150 h 1093108"/>
              <a:gd name="connsiteX1" fmla="*/ 1443037 w 2286000"/>
              <a:gd name="connsiteY1" fmla="*/ 0 h 1093108"/>
              <a:gd name="connsiteX2" fmla="*/ 2286000 w 2286000"/>
              <a:gd name="connsiteY2" fmla="*/ 771525 h 1093108"/>
              <a:gd name="connsiteX3" fmla="*/ 1712303 w 2286000"/>
              <a:gd name="connsiteY3" fmla="*/ 1005730 h 1093108"/>
              <a:gd name="connsiteX4" fmla="*/ 89978 w 2286000"/>
              <a:gd name="connsiteY4" fmla="*/ 1093108 h 1093108"/>
              <a:gd name="connsiteX5" fmla="*/ 0 w 2286000"/>
              <a:gd name="connsiteY5" fmla="*/ 57150 h 1093108"/>
              <a:gd name="connsiteX0" fmla="*/ 0 w 2286000"/>
              <a:gd name="connsiteY0" fmla="*/ 57150 h 1025448"/>
              <a:gd name="connsiteX1" fmla="*/ 1443037 w 2286000"/>
              <a:gd name="connsiteY1" fmla="*/ 0 h 1025448"/>
              <a:gd name="connsiteX2" fmla="*/ 2286000 w 2286000"/>
              <a:gd name="connsiteY2" fmla="*/ 771525 h 1025448"/>
              <a:gd name="connsiteX3" fmla="*/ 1712303 w 2286000"/>
              <a:gd name="connsiteY3" fmla="*/ 1005730 h 1025448"/>
              <a:gd name="connsiteX4" fmla="*/ 89980 w 2286000"/>
              <a:gd name="connsiteY4" fmla="*/ 1025448 h 1025448"/>
              <a:gd name="connsiteX5" fmla="*/ 0 w 2286000"/>
              <a:gd name="connsiteY5" fmla="*/ 57150 h 1025448"/>
              <a:gd name="connsiteX0" fmla="*/ 0 w 2286000"/>
              <a:gd name="connsiteY0" fmla="*/ 57150 h 1025448"/>
              <a:gd name="connsiteX1" fmla="*/ 1443037 w 2286000"/>
              <a:gd name="connsiteY1" fmla="*/ 0 h 1025448"/>
              <a:gd name="connsiteX2" fmla="*/ 2286000 w 2286000"/>
              <a:gd name="connsiteY2" fmla="*/ 771525 h 1025448"/>
              <a:gd name="connsiteX3" fmla="*/ 1721828 w 2286000"/>
              <a:gd name="connsiteY3" fmla="*/ 911722 h 1025448"/>
              <a:gd name="connsiteX4" fmla="*/ 89980 w 2286000"/>
              <a:gd name="connsiteY4" fmla="*/ 1025448 h 1025448"/>
              <a:gd name="connsiteX5" fmla="*/ 0 w 2286000"/>
              <a:gd name="connsiteY5" fmla="*/ 57150 h 1025448"/>
              <a:gd name="connsiteX0" fmla="*/ 0 w 2286000"/>
              <a:gd name="connsiteY0" fmla="*/ 57150 h 1025448"/>
              <a:gd name="connsiteX1" fmla="*/ 1443037 w 2286000"/>
              <a:gd name="connsiteY1" fmla="*/ 0 h 1025448"/>
              <a:gd name="connsiteX2" fmla="*/ 2286000 w 2286000"/>
              <a:gd name="connsiteY2" fmla="*/ 771525 h 1025448"/>
              <a:gd name="connsiteX3" fmla="*/ 1721828 w 2286000"/>
              <a:gd name="connsiteY3" fmla="*/ 929381 h 1025448"/>
              <a:gd name="connsiteX4" fmla="*/ 89980 w 2286000"/>
              <a:gd name="connsiteY4" fmla="*/ 1025448 h 1025448"/>
              <a:gd name="connsiteX5" fmla="*/ 0 w 2286000"/>
              <a:gd name="connsiteY5" fmla="*/ 57150 h 1025448"/>
              <a:gd name="connsiteX0" fmla="*/ 0 w 2286000"/>
              <a:gd name="connsiteY0" fmla="*/ 57150 h 1025448"/>
              <a:gd name="connsiteX1" fmla="*/ 1443037 w 2286000"/>
              <a:gd name="connsiteY1" fmla="*/ 0 h 1025448"/>
              <a:gd name="connsiteX2" fmla="*/ 2286000 w 2286000"/>
              <a:gd name="connsiteY2" fmla="*/ 771525 h 1025448"/>
              <a:gd name="connsiteX3" fmla="*/ 1869741 w 2286000"/>
              <a:gd name="connsiteY3" fmla="*/ 929381 h 1025448"/>
              <a:gd name="connsiteX4" fmla="*/ 89980 w 2286000"/>
              <a:gd name="connsiteY4" fmla="*/ 1025448 h 1025448"/>
              <a:gd name="connsiteX5" fmla="*/ 0 w 2286000"/>
              <a:gd name="connsiteY5" fmla="*/ 57150 h 1025448"/>
              <a:gd name="connsiteX0" fmla="*/ 0 w 2286000"/>
              <a:gd name="connsiteY0" fmla="*/ 57150 h 1025448"/>
              <a:gd name="connsiteX1" fmla="*/ 1443037 w 2286000"/>
              <a:gd name="connsiteY1" fmla="*/ 0 h 1025448"/>
              <a:gd name="connsiteX2" fmla="*/ 2286000 w 2286000"/>
              <a:gd name="connsiteY2" fmla="*/ 771525 h 1025448"/>
              <a:gd name="connsiteX3" fmla="*/ 1869741 w 2286000"/>
              <a:gd name="connsiteY3" fmla="*/ 929381 h 1025448"/>
              <a:gd name="connsiteX4" fmla="*/ 9525 w 2286000"/>
              <a:gd name="connsiteY4" fmla="*/ 1025448 h 1025448"/>
              <a:gd name="connsiteX5" fmla="*/ 0 w 2286000"/>
              <a:gd name="connsiteY5" fmla="*/ 57150 h 1025448"/>
              <a:gd name="connsiteX0" fmla="*/ 0 w 2334287"/>
              <a:gd name="connsiteY0" fmla="*/ 76771 h 1025448"/>
              <a:gd name="connsiteX1" fmla="*/ 1491324 w 2334287"/>
              <a:gd name="connsiteY1" fmla="*/ 0 h 1025448"/>
              <a:gd name="connsiteX2" fmla="*/ 2334287 w 2334287"/>
              <a:gd name="connsiteY2" fmla="*/ 771525 h 1025448"/>
              <a:gd name="connsiteX3" fmla="*/ 1918028 w 2334287"/>
              <a:gd name="connsiteY3" fmla="*/ 929381 h 1025448"/>
              <a:gd name="connsiteX4" fmla="*/ 57812 w 2334287"/>
              <a:gd name="connsiteY4" fmla="*/ 1025448 h 1025448"/>
              <a:gd name="connsiteX5" fmla="*/ 0 w 2334287"/>
              <a:gd name="connsiteY5" fmla="*/ 76771 h 102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4287" h="1025448">
                <a:moveTo>
                  <a:pt x="0" y="76771"/>
                </a:moveTo>
                <a:lnTo>
                  <a:pt x="1491324" y="0"/>
                </a:lnTo>
                <a:lnTo>
                  <a:pt x="2334287" y="771525"/>
                </a:lnTo>
                <a:lnTo>
                  <a:pt x="1918028" y="929381"/>
                </a:lnTo>
                <a:lnTo>
                  <a:pt x="57812" y="1025448"/>
                </a:lnTo>
                <a:lnTo>
                  <a:pt x="0" y="76771"/>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7" name="Freeform 166"/>
          <p:cNvSpPr/>
          <p:nvPr/>
        </p:nvSpPr>
        <p:spPr>
          <a:xfrm rot="2564284">
            <a:off x="7043329" y="16309855"/>
            <a:ext cx="963291" cy="356183"/>
          </a:xfrm>
          <a:custGeom>
            <a:avLst/>
            <a:gdLst>
              <a:gd name="connsiteX0" fmla="*/ 0 w 1368152"/>
              <a:gd name="connsiteY0" fmla="*/ 0 h 369333"/>
              <a:gd name="connsiteX1" fmla="*/ 1368152 w 1368152"/>
              <a:gd name="connsiteY1" fmla="*/ 0 h 369333"/>
              <a:gd name="connsiteX2" fmla="*/ 1368152 w 1368152"/>
              <a:gd name="connsiteY2" fmla="*/ 369333 h 369333"/>
              <a:gd name="connsiteX3" fmla="*/ 0 w 1368152"/>
              <a:gd name="connsiteY3" fmla="*/ 369333 h 369333"/>
              <a:gd name="connsiteX4" fmla="*/ 0 w 1368152"/>
              <a:gd name="connsiteY4" fmla="*/ 0 h 369333"/>
              <a:gd name="connsiteX0" fmla="*/ 0 w 1368152"/>
              <a:gd name="connsiteY0" fmla="*/ 0 h 369333"/>
              <a:gd name="connsiteX1" fmla="*/ 1353859 w 1368152"/>
              <a:gd name="connsiteY1" fmla="*/ 0 h 369333"/>
              <a:gd name="connsiteX2" fmla="*/ 1368152 w 1368152"/>
              <a:gd name="connsiteY2" fmla="*/ 369333 h 369333"/>
              <a:gd name="connsiteX3" fmla="*/ 0 w 1368152"/>
              <a:gd name="connsiteY3" fmla="*/ 369333 h 369333"/>
              <a:gd name="connsiteX4" fmla="*/ 0 w 1368152"/>
              <a:gd name="connsiteY4" fmla="*/ 0 h 369333"/>
              <a:gd name="connsiteX0" fmla="*/ 0 w 1368152"/>
              <a:gd name="connsiteY0" fmla="*/ 4216 h 373549"/>
              <a:gd name="connsiteX1" fmla="*/ 1322468 w 1368152"/>
              <a:gd name="connsiteY1" fmla="*/ 0 h 373549"/>
              <a:gd name="connsiteX2" fmla="*/ 1368152 w 1368152"/>
              <a:gd name="connsiteY2" fmla="*/ 373549 h 373549"/>
              <a:gd name="connsiteX3" fmla="*/ 0 w 1368152"/>
              <a:gd name="connsiteY3" fmla="*/ 373549 h 373549"/>
              <a:gd name="connsiteX4" fmla="*/ 0 w 1368152"/>
              <a:gd name="connsiteY4" fmla="*/ 4216 h 373549"/>
              <a:gd name="connsiteX0" fmla="*/ 0 w 1413212"/>
              <a:gd name="connsiteY0" fmla="*/ 13348 h 382681"/>
              <a:gd name="connsiteX1" fmla="*/ 1413212 w 1413212"/>
              <a:gd name="connsiteY1" fmla="*/ 0 h 382681"/>
              <a:gd name="connsiteX2" fmla="*/ 1368152 w 1413212"/>
              <a:gd name="connsiteY2" fmla="*/ 382681 h 382681"/>
              <a:gd name="connsiteX3" fmla="*/ 0 w 1413212"/>
              <a:gd name="connsiteY3" fmla="*/ 382681 h 382681"/>
              <a:gd name="connsiteX4" fmla="*/ 0 w 1413212"/>
              <a:gd name="connsiteY4" fmla="*/ 13348 h 382681"/>
              <a:gd name="connsiteX0" fmla="*/ 0 w 1447729"/>
              <a:gd name="connsiteY0" fmla="*/ 16275 h 385608"/>
              <a:gd name="connsiteX1" fmla="*/ 1447729 w 1447729"/>
              <a:gd name="connsiteY1" fmla="*/ 0 h 385608"/>
              <a:gd name="connsiteX2" fmla="*/ 1368152 w 1447729"/>
              <a:gd name="connsiteY2" fmla="*/ 385608 h 385608"/>
              <a:gd name="connsiteX3" fmla="*/ 0 w 1447729"/>
              <a:gd name="connsiteY3" fmla="*/ 385608 h 385608"/>
              <a:gd name="connsiteX4" fmla="*/ 0 w 1447729"/>
              <a:gd name="connsiteY4" fmla="*/ 16275 h 385608"/>
              <a:gd name="connsiteX0" fmla="*/ 0 w 1447729"/>
              <a:gd name="connsiteY0" fmla="*/ 16275 h 385608"/>
              <a:gd name="connsiteX1" fmla="*/ 1447729 w 1447729"/>
              <a:gd name="connsiteY1" fmla="*/ 0 h 385608"/>
              <a:gd name="connsiteX2" fmla="*/ 1301804 w 1447729"/>
              <a:gd name="connsiteY2" fmla="*/ 385120 h 385608"/>
              <a:gd name="connsiteX3" fmla="*/ 0 w 1447729"/>
              <a:gd name="connsiteY3" fmla="*/ 385608 h 385608"/>
              <a:gd name="connsiteX4" fmla="*/ 0 w 1447729"/>
              <a:gd name="connsiteY4" fmla="*/ 16275 h 385608"/>
              <a:gd name="connsiteX0" fmla="*/ 0 w 1540056"/>
              <a:gd name="connsiteY0" fmla="*/ 16275 h 389974"/>
              <a:gd name="connsiteX1" fmla="*/ 1447729 w 1540056"/>
              <a:gd name="connsiteY1" fmla="*/ 0 h 389974"/>
              <a:gd name="connsiteX2" fmla="*/ 1540056 w 1540056"/>
              <a:gd name="connsiteY2" fmla="*/ 389974 h 389974"/>
              <a:gd name="connsiteX3" fmla="*/ 0 w 1540056"/>
              <a:gd name="connsiteY3" fmla="*/ 385608 h 389974"/>
              <a:gd name="connsiteX4" fmla="*/ 0 w 1540056"/>
              <a:gd name="connsiteY4" fmla="*/ 16275 h 389974"/>
              <a:gd name="connsiteX0" fmla="*/ 0 w 1532916"/>
              <a:gd name="connsiteY0" fmla="*/ 16275 h 390056"/>
              <a:gd name="connsiteX1" fmla="*/ 1447729 w 1532916"/>
              <a:gd name="connsiteY1" fmla="*/ 0 h 390056"/>
              <a:gd name="connsiteX2" fmla="*/ 1532916 w 1532916"/>
              <a:gd name="connsiteY2" fmla="*/ 390056 h 390056"/>
              <a:gd name="connsiteX3" fmla="*/ 0 w 1532916"/>
              <a:gd name="connsiteY3" fmla="*/ 385608 h 390056"/>
              <a:gd name="connsiteX4" fmla="*/ 0 w 1532916"/>
              <a:gd name="connsiteY4" fmla="*/ 16275 h 390056"/>
              <a:gd name="connsiteX0" fmla="*/ 0 w 1613889"/>
              <a:gd name="connsiteY0" fmla="*/ 16275 h 396351"/>
              <a:gd name="connsiteX1" fmla="*/ 1447729 w 1613889"/>
              <a:gd name="connsiteY1" fmla="*/ 0 h 396351"/>
              <a:gd name="connsiteX2" fmla="*/ 1613889 w 1613889"/>
              <a:gd name="connsiteY2" fmla="*/ 396351 h 396351"/>
              <a:gd name="connsiteX3" fmla="*/ 0 w 1613889"/>
              <a:gd name="connsiteY3" fmla="*/ 385608 h 396351"/>
              <a:gd name="connsiteX4" fmla="*/ 0 w 1613889"/>
              <a:gd name="connsiteY4" fmla="*/ 16275 h 396351"/>
              <a:gd name="connsiteX0" fmla="*/ 0 w 1613889"/>
              <a:gd name="connsiteY0" fmla="*/ 13447 h 393523"/>
              <a:gd name="connsiteX1" fmla="*/ 1376955 w 1613889"/>
              <a:gd name="connsiteY1" fmla="*/ 0 h 393523"/>
              <a:gd name="connsiteX2" fmla="*/ 1613889 w 1613889"/>
              <a:gd name="connsiteY2" fmla="*/ 393523 h 393523"/>
              <a:gd name="connsiteX3" fmla="*/ 0 w 1613889"/>
              <a:gd name="connsiteY3" fmla="*/ 382780 h 393523"/>
              <a:gd name="connsiteX4" fmla="*/ 0 w 1613889"/>
              <a:gd name="connsiteY4" fmla="*/ 13447 h 393523"/>
              <a:gd name="connsiteX0" fmla="*/ 0 w 1376956"/>
              <a:gd name="connsiteY0" fmla="*/ 13447 h 392466"/>
              <a:gd name="connsiteX1" fmla="*/ 1376955 w 1376956"/>
              <a:gd name="connsiteY1" fmla="*/ 0 h 392466"/>
              <a:gd name="connsiteX2" fmla="*/ 1177467 w 1376956"/>
              <a:gd name="connsiteY2" fmla="*/ 392466 h 392466"/>
              <a:gd name="connsiteX3" fmla="*/ 0 w 1376956"/>
              <a:gd name="connsiteY3" fmla="*/ 382780 h 392466"/>
              <a:gd name="connsiteX4" fmla="*/ 0 w 1376956"/>
              <a:gd name="connsiteY4" fmla="*/ 13447 h 392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956" h="392466">
                <a:moveTo>
                  <a:pt x="0" y="13447"/>
                </a:moveTo>
                <a:lnTo>
                  <a:pt x="1376955" y="0"/>
                </a:lnTo>
                <a:lnTo>
                  <a:pt x="1177467" y="392466"/>
                </a:lnTo>
                <a:lnTo>
                  <a:pt x="0" y="382780"/>
                </a:lnTo>
                <a:lnTo>
                  <a:pt x="0" y="13447"/>
                </a:lnTo>
                <a:close/>
              </a:path>
            </a:pathLst>
          </a:custGeom>
          <a:solidFill>
            <a:schemeClr val="accent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bg1"/>
                </a:solidFill>
              </a:rPr>
              <a:t>legal</a:t>
            </a:r>
            <a:endParaRPr lang="en-GB" dirty="0">
              <a:solidFill>
                <a:schemeClr val="bg1"/>
              </a:solidFill>
            </a:endParaRPr>
          </a:p>
        </p:txBody>
      </p:sp>
      <p:sp>
        <p:nvSpPr>
          <p:cNvPr id="200" name="TextBox 199"/>
          <p:cNvSpPr txBox="1"/>
          <p:nvPr/>
        </p:nvSpPr>
        <p:spPr>
          <a:xfrm rot="21383216">
            <a:off x="6082178" y="15962793"/>
            <a:ext cx="928459" cy="923330"/>
          </a:xfrm>
          <a:prstGeom prst="rect">
            <a:avLst/>
          </a:prstGeom>
          <a:noFill/>
        </p:spPr>
        <p:txBody>
          <a:bodyPr wrap="none" rtlCol="0">
            <a:spAutoFit/>
          </a:bodyPr>
          <a:lstStyle/>
          <a:p>
            <a:pPr algn="ctr"/>
            <a:r>
              <a:rPr lang="en-GB" b="1" dirty="0">
                <a:solidFill>
                  <a:schemeClr val="bg1"/>
                </a:solidFill>
              </a:rPr>
              <a:t>h</a:t>
            </a:r>
            <a:r>
              <a:rPr lang="en-GB" b="1" dirty="0" smtClean="0">
                <a:solidFill>
                  <a:schemeClr val="bg1"/>
                </a:solidFill>
              </a:rPr>
              <a:t>ealth </a:t>
            </a:r>
          </a:p>
          <a:p>
            <a:pPr algn="ctr"/>
            <a:r>
              <a:rPr lang="en-GB" b="1" dirty="0" smtClean="0">
                <a:solidFill>
                  <a:schemeClr val="bg1"/>
                </a:solidFill>
              </a:rPr>
              <a:t>&amp;</a:t>
            </a:r>
          </a:p>
          <a:p>
            <a:pPr algn="ctr"/>
            <a:r>
              <a:rPr lang="en-GB" b="1" dirty="0" smtClean="0">
                <a:solidFill>
                  <a:schemeClr val="bg1"/>
                </a:solidFill>
              </a:rPr>
              <a:t>safety</a:t>
            </a:r>
            <a:endParaRPr lang="en-GB" b="1" dirty="0">
              <a:solidFill>
                <a:schemeClr val="bg1"/>
              </a:solidFill>
            </a:endParaRPr>
          </a:p>
        </p:txBody>
      </p:sp>
      <p:sp>
        <p:nvSpPr>
          <p:cNvPr id="251" name="Freeform 250"/>
          <p:cNvSpPr/>
          <p:nvPr/>
        </p:nvSpPr>
        <p:spPr>
          <a:xfrm>
            <a:off x="7822959" y="15996939"/>
            <a:ext cx="1748039" cy="834952"/>
          </a:xfrm>
          <a:custGeom>
            <a:avLst/>
            <a:gdLst>
              <a:gd name="connsiteX0" fmla="*/ 0 w 1962150"/>
              <a:gd name="connsiteY0" fmla="*/ 361950 h 1304925"/>
              <a:gd name="connsiteX1" fmla="*/ 495300 w 1962150"/>
              <a:gd name="connsiteY1" fmla="*/ 1304925 h 1304925"/>
              <a:gd name="connsiteX2" fmla="*/ 1962150 w 1962150"/>
              <a:gd name="connsiteY2" fmla="*/ 581025 h 1304925"/>
              <a:gd name="connsiteX3" fmla="*/ 1895475 w 1962150"/>
              <a:gd name="connsiteY3" fmla="*/ 0 h 1304925"/>
              <a:gd name="connsiteX4" fmla="*/ 0 w 1962150"/>
              <a:gd name="connsiteY4" fmla="*/ 361950 h 1304925"/>
              <a:gd name="connsiteX0" fmla="*/ 0 w 1962150"/>
              <a:gd name="connsiteY0" fmla="*/ 361950 h 1300162"/>
              <a:gd name="connsiteX1" fmla="*/ 567081 w 1962150"/>
              <a:gd name="connsiteY1" fmla="*/ 1300162 h 1300162"/>
              <a:gd name="connsiteX2" fmla="*/ 1962150 w 1962150"/>
              <a:gd name="connsiteY2" fmla="*/ 581025 h 1300162"/>
              <a:gd name="connsiteX3" fmla="*/ 1895475 w 1962150"/>
              <a:gd name="connsiteY3" fmla="*/ 0 h 1300162"/>
              <a:gd name="connsiteX4" fmla="*/ 0 w 1962150"/>
              <a:gd name="connsiteY4" fmla="*/ 361950 h 1300162"/>
              <a:gd name="connsiteX0" fmla="*/ 0 w 1962150"/>
              <a:gd name="connsiteY0" fmla="*/ 361950 h 1329189"/>
              <a:gd name="connsiteX1" fmla="*/ 529854 w 1962150"/>
              <a:gd name="connsiteY1" fmla="*/ 1329189 h 1329189"/>
              <a:gd name="connsiteX2" fmla="*/ 1962150 w 1962150"/>
              <a:gd name="connsiteY2" fmla="*/ 581025 h 1329189"/>
              <a:gd name="connsiteX3" fmla="*/ 1895475 w 1962150"/>
              <a:gd name="connsiteY3" fmla="*/ 0 h 1329189"/>
              <a:gd name="connsiteX4" fmla="*/ 0 w 1962150"/>
              <a:gd name="connsiteY4" fmla="*/ 361950 h 1329189"/>
              <a:gd name="connsiteX0" fmla="*/ 0 w 1962150"/>
              <a:gd name="connsiteY0" fmla="*/ 361950 h 689718"/>
              <a:gd name="connsiteX1" fmla="*/ 35966 w 1962150"/>
              <a:gd name="connsiteY1" fmla="*/ 689718 h 689718"/>
              <a:gd name="connsiteX2" fmla="*/ 1962150 w 1962150"/>
              <a:gd name="connsiteY2" fmla="*/ 581025 h 689718"/>
              <a:gd name="connsiteX3" fmla="*/ 1895475 w 1962150"/>
              <a:gd name="connsiteY3" fmla="*/ 0 h 689718"/>
              <a:gd name="connsiteX4" fmla="*/ 0 w 1962150"/>
              <a:gd name="connsiteY4" fmla="*/ 361950 h 689718"/>
              <a:gd name="connsiteX0" fmla="*/ 0 w 1895475"/>
              <a:gd name="connsiteY0" fmla="*/ 361950 h 689718"/>
              <a:gd name="connsiteX1" fmla="*/ 35966 w 1895475"/>
              <a:gd name="connsiteY1" fmla="*/ 689718 h 689718"/>
              <a:gd name="connsiteX2" fmla="*/ 1095375 w 1895475"/>
              <a:gd name="connsiteY2" fmla="*/ 647700 h 689718"/>
              <a:gd name="connsiteX3" fmla="*/ 1895475 w 1895475"/>
              <a:gd name="connsiteY3" fmla="*/ 0 h 689718"/>
              <a:gd name="connsiteX4" fmla="*/ 0 w 1895475"/>
              <a:gd name="connsiteY4" fmla="*/ 361950 h 689718"/>
              <a:gd name="connsiteX0" fmla="*/ 0 w 1095375"/>
              <a:gd name="connsiteY0" fmla="*/ 447675 h 775443"/>
              <a:gd name="connsiteX1" fmla="*/ 35966 w 1095375"/>
              <a:gd name="connsiteY1" fmla="*/ 775443 h 775443"/>
              <a:gd name="connsiteX2" fmla="*/ 1095375 w 1095375"/>
              <a:gd name="connsiteY2" fmla="*/ 733425 h 775443"/>
              <a:gd name="connsiteX3" fmla="*/ 990600 w 1095375"/>
              <a:gd name="connsiteY3" fmla="*/ 0 h 775443"/>
              <a:gd name="connsiteX4" fmla="*/ 0 w 1095375"/>
              <a:gd name="connsiteY4" fmla="*/ 447675 h 775443"/>
              <a:gd name="connsiteX0" fmla="*/ 0 w 1056565"/>
              <a:gd name="connsiteY0" fmla="*/ 447675 h 775443"/>
              <a:gd name="connsiteX1" fmla="*/ 35966 w 1056565"/>
              <a:gd name="connsiteY1" fmla="*/ 775443 h 775443"/>
              <a:gd name="connsiteX2" fmla="*/ 1056565 w 1056565"/>
              <a:gd name="connsiteY2" fmla="*/ 711717 h 775443"/>
              <a:gd name="connsiteX3" fmla="*/ 990600 w 1056565"/>
              <a:gd name="connsiteY3" fmla="*/ 0 h 775443"/>
              <a:gd name="connsiteX4" fmla="*/ 0 w 1056565"/>
              <a:gd name="connsiteY4" fmla="*/ 447675 h 775443"/>
              <a:gd name="connsiteX0" fmla="*/ 0 w 1056565"/>
              <a:gd name="connsiteY0" fmla="*/ 292050 h 775443"/>
              <a:gd name="connsiteX1" fmla="*/ 35966 w 1056565"/>
              <a:gd name="connsiteY1" fmla="*/ 775443 h 775443"/>
              <a:gd name="connsiteX2" fmla="*/ 1056565 w 1056565"/>
              <a:gd name="connsiteY2" fmla="*/ 711717 h 775443"/>
              <a:gd name="connsiteX3" fmla="*/ 990600 w 1056565"/>
              <a:gd name="connsiteY3" fmla="*/ 0 h 775443"/>
              <a:gd name="connsiteX4" fmla="*/ 0 w 1056565"/>
              <a:gd name="connsiteY4" fmla="*/ 292050 h 775443"/>
              <a:gd name="connsiteX0" fmla="*/ 0 w 1056565"/>
              <a:gd name="connsiteY0" fmla="*/ 472559 h 955952"/>
              <a:gd name="connsiteX1" fmla="*/ 35966 w 1056565"/>
              <a:gd name="connsiteY1" fmla="*/ 955952 h 955952"/>
              <a:gd name="connsiteX2" fmla="*/ 1056565 w 1056565"/>
              <a:gd name="connsiteY2" fmla="*/ 892226 h 955952"/>
              <a:gd name="connsiteX3" fmla="*/ 980834 w 1056565"/>
              <a:gd name="connsiteY3" fmla="*/ 0 h 955952"/>
              <a:gd name="connsiteX4" fmla="*/ 0 w 1056565"/>
              <a:gd name="connsiteY4" fmla="*/ 472559 h 955952"/>
              <a:gd name="connsiteX0" fmla="*/ 0 w 1769194"/>
              <a:gd name="connsiteY0" fmla="*/ 1162011 h 1162011"/>
              <a:gd name="connsiteX1" fmla="*/ 748595 w 1769194"/>
              <a:gd name="connsiteY1" fmla="*/ 955952 h 1162011"/>
              <a:gd name="connsiteX2" fmla="*/ 1769194 w 1769194"/>
              <a:gd name="connsiteY2" fmla="*/ 892226 h 1162011"/>
              <a:gd name="connsiteX3" fmla="*/ 1693463 w 1769194"/>
              <a:gd name="connsiteY3" fmla="*/ 0 h 1162011"/>
              <a:gd name="connsiteX4" fmla="*/ 0 w 1769194"/>
              <a:gd name="connsiteY4" fmla="*/ 1162011 h 1162011"/>
              <a:gd name="connsiteX0" fmla="*/ 0 w 1769194"/>
              <a:gd name="connsiteY0" fmla="*/ 1162011 h 1162011"/>
              <a:gd name="connsiteX1" fmla="*/ 728094 w 1769194"/>
              <a:gd name="connsiteY1" fmla="*/ 1088482 h 1162011"/>
              <a:gd name="connsiteX2" fmla="*/ 1769194 w 1769194"/>
              <a:gd name="connsiteY2" fmla="*/ 892226 h 1162011"/>
              <a:gd name="connsiteX3" fmla="*/ 1693463 w 1769194"/>
              <a:gd name="connsiteY3" fmla="*/ 0 h 1162011"/>
              <a:gd name="connsiteX4" fmla="*/ 0 w 1769194"/>
              <a:gd name="connsiteY4" fmla="*/ 1162011 h 1162011"/>
              <a:gd name="connsiteX0" fmla="*/ 0 w 1769194"/>
              <a:gd name="connsiteY0" fmla="*/ 1162011 h 1162011"/>
              <a:gd name="connsiteX1" fmla="*/ 1769194 w 1769194"/>
              <a:gd name="connsiteY1" fmla="*/ 892226 h 1162011"/>
              <a:gd name="connsiteX2" fmla="*/ 1693463 w 1769194"/>
              <a:gd name="connsiteY2" fmla="*/ 0 h 1162011"/>
              <a:gd name="connsiteX3" fmla="*/ 0 w 1769194"/>
              <a:gd name="connsiteY3" fmla="*/ 1162011 h 1162011"/>
              <a:gd name="connsiteX0" fmla="*/ 0 w 1769192"/>
              <a:gd name="connsiteY0" fmla="*/ 1162011 h 1162011"/>
              <a:gd name="connsiteX1" fmla="*/ 1769192 w 1769192"/>
              <a:gd name="connsiteY1" fmla="*/ 1021582 h 1162011"/>
              <a:gd name="connsiteX2" fmla="*/ 1693463 w 1769192"/>
              <a:gd name="connsiteY2" fmla="*/ 0 h 1162011"/>
              <a:gd name="connsiteX3" fmla="*/ 0 w 1769192"/>
              <a:gd name="connsiteY3" fmla="*/ 1162011 h 1162011"/>
              <a:gd name="connsiteX0" fmla="*/ 0 w 1769192"/>
              <a:gd name="connsiteY0" fmla="*/ 1168679 h 1168679"/>
              <a:gd name="connsiteX1" fmla="*/ 1769192 w 1769192"/>
              <a:gd name="connsiteY1" fmla="*/ 1028250 h 1168679"/>
              <a:gd name="connsiteX2" fmla="*/ 1647236 w 1769192"/>
              <a:gd name="connsiteY2" fmla="*/ 0 h 1168679"/>
              <a:gd name="connsiteX3" fmla="*/ 0 w 1769192"/>
              <a:gd name="connsiteY3" fmla="*/ 1168679 h 1168679"/>
              <a:gd name="connsiteX0" fmla="*/ 0 w 1681836"/>
              <a:gd name="connsiteY0" fmla="*/ 1168679 h 1168679"/>
              <a:gd name="connsiteX1" fmla="*/ 1681836 w 1681836"/>
              <a:gd name="connsiteY1" fmla="*/ 1028250 h 1168679"/>
              <a:gd name="connsiteX2" fmla="*/ 1647236 w 1681836"/>
              <a:gd name="connsiteY2" fmla="*/ 0 h 1168679"/>
              <a:gd name="connsiteX3" fmla="*/ 0 w 1681836"/>
              <a:gd name="connsiteY3" fmla="*/ 1168679 h 1168679"/>
              <a:gd name="connsiteX0" fmla="*/ 0 w 1709919"/>
              <a:gd name="connsiteY0" fmla="*/ 1168679 h 1168679"/>
              <a:gd name="connsiteX1" fmla="*/ 1709919 w 1709919"/>
              <a:gd name="connsiteY1" fmla="*/ 1061243 h 1168679"/>
              <a:gd name="connsiteX2" fmla="*/ 1647236 w 1709919"/>
              <a:gd name="connsiteY2" fmla="*/ 0 h 1168679"/>
              <a:gd name="connsiteX3" fmla="*/ 0 w 1709919"/>
              <a:gd name="connsiteY3" fmla="*/ 1168679 h 1168679"/>
            </a:gdLst>
            <a:ahLst/>
            <a:cxnLst>
              <a:cxn ang="0">
                <a:pos x="connsiteX0" y="connsiteY0"/>
              </a:cxn>
              <a:cxn ang="0">
                <a:pos x="connsiteX1" y="connsiteY1"/>
              </a:cxn>
              <a:cxn ang="0">
                <a:pos x="connsiteX2" y="connsiteY2"/>
              </a:cxn>
              <a:cxn ang="0">
                <a:pos x="connsiteX3" y="connsiteY3"/>
              </a:cxn>
            </a:cxnLst>
            <a:rect l="l" t="t" r="r" b="b"/>
            <a:pathLst>
              <a:path w="1709919" h="1168679">
                <a:moveTo>
                  <a:pt x="0" y="1168679"/>
                </a:moveTo>
                <a:lnTo>
                  <a:pt x="1709919" y="1061243"/>
                </a:lnTo>
                <a:lnTo>
                  <a:pt x="1647236" y="0"/>
                </a:lnTo>
                <a:lnTo>
                  <a:pt x="0" y="1168679"/>
                </a:lnTo>
                <a:close/>
              </a:path>
            </a:pathLst>
          </a:cu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2" name="Freeform 251"/>
          <p:cNvSpPr/>
          <p:nvPr/>
        </p:nvSpPr>
        <p:spPr>
          <a:xfrm>
            <a:off x="8486775" y="16786259"/>
            <a:ext cx="1123949" cy="453991"/>
          </a:xfrm>
          <a:custGeom>
            <a:avLst/>
            <a:gdLst>
              <a:gd name="connsiteX0" fmla="*/ 0 w 1962150"/>
              <a:gd name="connsiteY0" fmla="*/ 361950 h 1304925"/>
              <a:gd name="connsiteX1" fmla="*/ 495300 w 1962150"/>
              <a:gd name="connsiteY1" fmla="*/ 1304925 h 1304925"/>
              <a:gd name="connsiteX2" fmla="*/ 1962150 w 1962150"/>
              <a:gd name="connsiteY2" fmla="*/ 581025 h 1304925"/>
              <a:gd name="connsiteX3" fmla="*/ 1895475 w 1962150"/>
              <a:gd name="connsiteY3" fmla="*/ 0 h 1304925"/>
              <a:gd name="connsiteX4" fmla="*/ 0 w 1962150"/>
              <a:gd name="connsiteY4" fmla="*/ 361950 h 1304925"/>
              <a:gd name="connsiteX0" fmla="*/ 0 w 1962150"/>
              <a:gd name="connsiteY0" fmla="*/ 361950 h 1300162"/>
              <a:gd name="connsiteX1" fmla="*/ 567081 w 1962150"/>
              <a:gd name="connsiteY1" fmla="*/ 1300162 h 1300162"/>
              <a:gd name="connsiteX2" fmla="*/ 1962150 w 1962150"/>
              <a:gd name="connsiteY2" fmla="*/ 581025 h 1300162"/>
              <a:gd name="connsiteX3" fmla="*/ 1895475 w 1962150"/>
              <a:gd name="connsiteY3" fmla="*/ 0 h 1300162"/>
              <a:gd name="connsiteX4" fmla="*/ 0 w 1962150"/>
              <a:gd name="connsiteY4" fmla="*/ 361950 h 1300162"/>
              <a:gd name="connsiteX0" fmla="*/ 0 w 1962150"/>
              <a:gd name="connsiteY0" fmla="*/ 361950 h 1329189"/>
              <a:gd name="connsiteX1" fmla="*/ 529854 w 1962150"/>
              <a:gd name="connsiteY1" fmla="*/ 1329189 h 1329189"/>
              <a:gd name="connsiteX2" fmla="*/ 1962150 w 1962150"/>
              <a:gd name="connsiteY2" fmla="*/ 581025 h 1329189"/>
              <a:gd name="connsiteX3" fmla="*/ 1895475 w 1962150"/>
              <a:gd name="connsiteY3" fmla="*/ 0 h 1329189"/>
              <a:gd name="connsiteX4" fmla="*/ 0 w 1962150"/>
              <a:gd name="connsiteY4" fmla="*/ 361950 h 1329189"/>
              <a:gd name="connsiteX0" fmla="*/ 0 w 1962150"/>
              <a:gd name="connsiteY0" fmla="*/ 361950 h 689718"/>
              <a:gd name="connsiteX1" fmla="*/ 35966 w 1962150"/>
              <a:gd name="connsiteY1" fmla="*/ 689718 h 689718"/>
              <a:gd name="connsiteX2" fmla="*/ 1962150 w 1962150"/>
              <a:gd name="connsiteY2" fmla="*/ 581025 h 689718"/>
              <a:gd name="connsiteX3" fmla="*/ 1895475 w 1962150"/>
              <a:gd name="connsiteY3" fmla="*/ 0 h 689718"/>
              <a:gd name="connsiteX4" fmla="*/ 0 w 1962150"/>
              <a:gd name="connsiteY4" fmla="*/ 361950 h 689718"/>
              <a:gd name="connsiteX0" fmla="*/ 0 w 1895475"/>
              <a:gd name="connsiteY0" fmla="*/ 361950 h 689718"/>
              <a:gd name="connsiteX1" fmla="*/ 35966 w 1895475"/>
              <a:gd name="connsiteY1" fmla="*/ 689718 h 689718"/>
              <a:gd name="connsiteX2" fmla="*/ 1095375 w 1895475"/>
              <a:gd name="connsiteY2" fmla="*/ 647700 h 689718"/>
              <a:gd name="connsiteX3" fmla="*/ 1895475 w 1895475"/>
              <a:gd name="connsiteY3" fmla="*/ 0 h 689718"/>
              <a:gd name="connsiteX4" fmla="*/ 0 w 1895475"/>
              <a:gd name="connsiteY4" fmla="*/ 361950 h 689718"/>
              <a:gd name="connsiteX0" fmla="*/ 0 w 1095375"/>
              <a:gd name="connsiteY0" fmla="*/ 447675 h 775443"/>
              <a:gd name="connsiteX1" fmla="*/ 35966 w 1095375"/>
              <a:gd name="connsiteY1" fmla="*/ 775443 h 775443"/>
              <a:gd name="connsiteX2" fmla="*/ 1095375 w 1095375"/>
              <a:gd name="connsiteY2" fmla="*/ 733425 h 775443"/>
              <a:gd name="connsiteX3" fmla="*/ 990600 w 1095375"/>
              <a:gd name="connsiteY3" fmla="*/ 0 h 775443"/>
              <a:gd name="connsiteX4" fmla="*/ 0 w 1095375"/>
              <a:gd name="connsiteY4" fmla="*/ 447675 h 775443"/>
              <a:gd name="connsiteX0" fmla="*/ 0 w 1095375"/>
              <a:gd name="connsiteY0" fmla="*/ 447675 h 1187381"/>
              <a:gd name="connsiteX1" fmla="*/ 78570 w 1095375"/>
              <a:gd name="connsiteY1" fmla="*/ 1187381 h 1187381"/>
              <a:gd name="connsiteX2" fmla="*/ 1095375 w 1095375"/>
              <a:gd name="connsiteY2" fmla="*/ 733425 h 1187381"/>
              <a:gd name="connsiteX3" fmla="*/ 990600 w 1095375"/>
              <a:gd name="connsiteY3" fmla="*/ 0 h 1187381"/>
              <a:gd name="connsiteX4" fmla="*/ 0 w 1095375"/>
              <a:gd name="connsiteY4" fmla="*/ 447675 h 1187381"/>
              <a:gd name="connsiteX0" fmla="*/ 0 w 1095375"/>
              <a:gd name="connsiteY0" fmla="*/ 447675 h 1187381"/>
              <a:gd name="connsiteX1" fmla="*/ 78570 w 1095375"/>
              <a:gd name="connsiteY1" fmla="*/ 1187381 h 1187381"/>
              <a:gd name="connsiteX2" fmla="*/ 1095375 w 1095375"/>
              <a:gd name="connsiteY2" fmla="*/ 1156417 h 1187381"/>
              <a:gd name="connsiteX3" fmla="*/ 990600 w 1095375"/>
              <a:gd name="connsiteY3" fmla="*/ 0 h 1187381"/>
              <a:gd name="connsiteX4" fmla="*/ 0 w 1095375"/>
              <a:gd name="connsiteY4" fmla="*/ 447675 h 1187381"/>
              <a:gd name="connsiteX0" fmla="*/ 0 w 1095375"/>
              <a:gd name="connsiteY0" fmla="*/ 447675 h 1204653"/>
              <a:gd name="connsiteX1" fmla="*/ 459138 w 1095375"/>
              <a:gd name="connsiteY1" fmla="*/ 1204653 h 1204653"/>
              <a:gd name="connsiteX2" fmla="*/ 1095375 w 1095375"/>
              <a:gd name="connsiteY2" fmla="*/ 1156417 h 1204653"/>
              <a:gd name="connsiteX3" fmla="*/ 990600 w 1095375"/>
              <a:gd name="connsiteY3" fmla="*/ 0 h 1204653"/>
              <a:gd name="connsiteX4" fmla="*/ 0 w 1095375"/>
              <a:gd name="connsiteY4" fmla="*/ 447675 h 1204653"/>
              <a:gd name="connsiteX0" fmla="*/ 0 w 707547"/>
              <a:gd name="connsiteY0" fmla="*/ 284975 h 1204653"/>
              <a:gd name="connsiteX1" fmla="*/ 71310 w 707547"/>
              <a:gd name="connsiteY1" fmla="*/ 1204653 h 1204653"/>
              <a:gd name="connsiteX2" fmla="*/ 707547 w 707547"/>
              <a:gd name="connsiteY2" fmla="*/ 1156417 h 1204653"/>
              <a:gd name="connsiteX3" fmla="*/ 602772 w 707547"/>
              <a:gd name="connsiteY3" fmla="*/ 0 h 1204653"/>
              <a:gd name="connsiteX4" fmla="*/ 0 w 707547"/>
              <a:gd name="connsiteY4" fmla="*/ 284975 h 1204653"/>
              <a:gd name="connsiteX0" fmla="*/ 0 w 991656"/>
              <a:gd name="connsiteY0" fmla="*/ 22360 h 942038"/>
              <a:gd name="connsiteX1" fmla="*/ 71310 w 991656"/>
              <a:gd name="connsiteY1" fmla="*/ 942038 h 942038"/>
              <a:gd name="connsiteX2" fmla="*/ 707547 w 991656"/>
              <a:gd name="connsiteY2" fmla="*/ 893802 h 942038"/>
              <a:gd name="connsiteX3" fmla="*/ 991656 w 991656"/>
              <a:gd name="connsiteY3" fmla="*/ 0 h 942038"/>
              <a:gd name="connsiteX4" fmla="*/ 0 w 991656"/>
              <a:gd name="connsiteY4" fmla="*/ 22360 h 942038"/>
              <a:gd name="connsiteX0" fmla="*/ 0 w 991656"/>
              <a:gd name="connsiteY0" fmla="*/ 22360 h 942038"/>
              <a:gd name="connsiteX1" fmla="*/ 71310 w 991656"/>
              <a:gd name="connsiteY1" fmla="*/ 942038 h 942038"/>
              <a:gd name="connsiteX2" fmla="*/ 948580 w 991656"/>
              <a:gd name="connsiteY2" fmla="*/ 404198 h 942038"/>
              <a:gd name="connsiteX3" fmla="*/ 991656 w 991656"/>
              <a:gd name="connsiteY3" fmla="*/ 0 h 942038"/>
              <a:gd name="connsiteX4" fmla="*/ 0 w 991656"/>
              <a:gd name="connsiteY4" fmla="*/ 22360 h 942038"/>
              <a:gd name="connsiteX0" fmla="*/ 144109 w 1135765"/>
              <a:gd name="connsiteY0" fmla="*/ 22360 h 496988"/>
              <a:gd name="connsiteX1" fmla="*/ 0 w 1135765"/>
              <a:gd name="connsiteY1" fmla="*/ 496988 h 496988"/>
              <a:gd name="connsiteX2" fmla="*/ 1092689 w 1135765"/>
              <a:gd name="connsiteY2" fmla="*/ 404198 h 496988"/>
              <a:gd name="connsiteX3" fmla="*/ 1135765 w 1135765"/>
              <a:gd name="connsiteY3" fmla="*/ 0 h 496988"/>
              <a:gd name="connsiteX4" fmla="*/ 144109 w 1135765"/>
              <a:gd name="connsiteY4" fmla="*/ 22360 h 496988"/>
              <a:gd name="connsiteX0" fmla="*/ 17893 w 1135765"/>
              <a:gd name="connsiteY0" fmla="*/ 56655 h 496988"/>
              <a:gd name="connsiteX1" fmla="*/ 0 w 1135765"/>
              <a:gd name="connsiteY1" fmla="*/ 496988 h 496988"/>
              <a:gd name="connsiteX2" fmla="*/ 1092689 w 1135765"/>
              <a:gd name="connsiteY2" fmla="*/ 404198 h 496988"/>
              <a:gd name="connsiteX3" fmla="*/ 1135765 w 1135765"/>
              <a:gd name="connsiteY3" fmla="*/ 0 h 496988"/>
              <a:gd name="connsiteX4" fmla="*/ 17893 w 1135765"/>
              <a:gd name="connsiteY4" fmla="*/ 56655 h 496988"/>
              <a:gd name="connsiteX0" fmla="*/ 17893 w 1135765"/>
              <a:gd name="connsiteY0" fmla="*/ 56655 h 404198"/>
              <a:gd name="connsiteX1" fmla="*/ 0 w 1135765"/>
              <a:gd name="connsiteY1" fmla="*/ 395494 h 404198"/>
              <a:gd name="connsiteX2" fmla="*/ 1092689 w 1135765"/>
              <a:gd name="connsiteY2" fmla="*/ 404198 h 404198"/>
              <a:gd name="connsiteX3" fmla="*/ 1135765 w 1135765"/>
              <a:gd name="connsiteY3" fmla="*/ 0 h 404198"/>
              <a:gd name="connsiteX4" fmla="*/ 17893 w 1135765"/>
              <a:gd name="connsiteY4" fmla="*/ 56655 h 404198"/>
              <a:gd name="connsiteX0" fmla="*/ 17893 w 1135765"/>
              <a:gd name="connsiteY0" fmla="*/ 56655 h 426458"/>
              <a:gd name="connsiteX1" fmla="*/ 0 w 1135765"/>
              <a:gd name="connsiteY1" fmla="*/ 426458 h 426458"/>
              <a:gd name="connsiteX2" fmla="*/ 1092689 w 1135765"/>
              <a:gd name="connsiteY2" fmla="*/ 404198 h 426458"/>
              <a:gd name="connsiteX3" fmla="*/ 1135765 w 1135765"/>
              <a:gd name="connsiteY3" fmla="*/ 0 h 426458"/>
              <a:gd name="connsiteX4" fmla="*/ 17893 w 1135765"/>
              <a:gd name="connsiteY4" fmla="*/ 56655 h 426458"/>
              <a:gd name="connsiteX0" fmla="*/ 17893 w 1164155"/>
              <a:gd name="connsiteY0" fmla="*/ 56655 h 426458"/>
              <a:gd name="connsiteX1" fmla="*/ 0 w 1164155"/>
              <a:gd name="connsiteY1" fmla="*/ 426458 h 426458"/>
              <a:gd name="connsiteX2" fmla="*/ 1164155 w 1164155"/>
              <a:gd name="connsiteY2" fmla="*/ 371768 h 426458"/>
              <a:gd name="connsiteX3" fmla="*/ 1135765 w 1164155"/>
              <a:gd name="connsiteY3" fmla="*/ 0 h 426458"/>
              <a:gd name="connsiteX4" fmla="*/ 17893 w 1164155"/>
              <a:gd name="connsiteY4" fmla="*/ 56655 h 426458"/>
              <a:gd name="connsiteX0" fmla="*/ 8269 w 1154531"/>
              <a:gd name="connsiteY0" fmla="*/ 56655 h 475591"/>
              <a:gd name="connsiteX1" fmla="*/ 0 w 1154531"/>
              <a:gd name="connsiteY1" fmla="*/ 475591 h 475591"/>
              <a:gd name="connsiteX2" fmla="*/ 1154531 w 1154531"/>
              <a:gd name="connsiteY2" fmla="*/ 371768 h 475591"/>
              <a:gd name="connsiteX3" fmla="*/ 1126141 w 1154531"/>
              <a:gd name="connsiteY3" fmla="*/ 0 h 475591"/>
              <a:gd name="connsiteX4" fmla="*/ 8269 w 1154531"/>
              <a:gd name="connsiteY4" fmla="*/ 56655 h 475591"/>
              <a:gd name="connsiteX0" fmla="*/ 8269 w 1173581"/>
              <a:gd name="connsiteY0" fmla="*/ 56655 h 475591"/>
              <a:gd name="connsiteX1" fmla="*/ 0 w 1173581"/>
              <a:gd name="connsiteY1" fmla="*/ 475591 h 475591"/>
              <a:gd name="connsiteX2" fmla="*/ 1173581 w 1173581"/>
              <a:gd name="connsiteY2" fmla="*/ 428918 h 475591"/>
              <a:gd name="connsiteX3" fmla="*/ 1126141 w 1173581"/>
              <a:gd name="connsiteY3" fmla="*/ 0 h 475591"/>
              <a:gd name="connsiteX4" fmla="*/ 8269 w 1173581"/>
              <a:gd name="connsiteY4" fmla="*/ 56655 h 475591"/>
              <a:gd name="connsiteX0" fmla="*/ 8269 w 1173581"/>
              <a:gd name="connsiteY0" fmla="*/ 56655 h 475591"/>
              <a:gd name="connsiteX1" fmla="*/ 0 w 1173581"/>
              <a:gd name="connsiteY1" fmla="*/ 475591 h 475591"/>
              <a:gd name="connsiteX2" fmla="*/ 1173581 w 1173581"/>
              <a:gd name="connsiteY2" fmla="*/ 367570 h 475591"/>
              <a:gd name="connsiteX3" fmla="*/ 1126141 w 1173581"/>
              <a:gd name="connsiteY3" fmla="*/ 0 h 475591"/>
              <a:gd name="connsiteX4" fmla="*/ 8269 w 1173581"/>
              <a:gd name="connsiteY4" fmla="*/ 56655 h 475591"/>
              <a:gd name="connsiteX0" fmla="*/ 8269 w 1173581"/>
              <a:gd name="connsiteY0" fmla="*/ 56655 h 423907"/>
              <a:gd name="connsiteX1" fmla="*/ 0 w 1173581"/>
              <a:gd name="connsiteY1" fmla="*/ 423907 h 423907"/>
              <a:gd name="connsiteX2" fmla="*/ 1173581 w 1173581"/>
              <a:gd name="connsiteY2" fmla="*/ 367570 h 423907"/>
              <a:gd name="connsiteX3" fmla="*/ 1126141 w 1173581"/>
              <a:gd name="connsiteY3" fmla="*/ 0 h 423907"/>
              <a:gd name="connsiteX4" fmla="*/ 8269 w 1173581"/>
              <a:gd name="connsiteY4" fmla="*/ 56655 h 423907"/>
              <a:gd name="connsiteX0" fmla="*/ 8269 w 1159944"/>
              <a:gd name="connsiteY0" fmla="*/ 56655 h 423907"/>
              <a:gd name="connsiteX1" fmla="*/ 0 w 1159944"/>
              <a:gd name="connsiteY1" fmla="*/ 423907 h 423907"/>
              <a:gd name="connsiteX2" fmla="*/ 1159944 w 1159944"/>
              <a:gd name="connsiteY2" fmla="*/ 396839 h 423907"/>
              <a:gd name="connsiteX3" fmla="*/ 1126141 w 1159944"/>
              <a:gd name="connsiteY3" fmla="*/ 0 h 423907"/>
              <a:gd name="connsiteX4" fmla="*/ 8269 w 1159944"/>
              <a:gd name="connsiteY4" fmla="*/ 56655 h 423907"/>
              <a:gd name="connsiteX0" fmla="*/ 12864 w 1164539"/>
              <a:gd name="connsiteY0" fmla="*/ 56655 h 444465"/>
              <a:gd name="connsiteX1" fmla="*/ 0 w 1164539"/>
              <a:gd name="connsiteY1" fmla="*/ 444465 h 444465"/>
              <a:gd name="connsiteX2" fmla="*/ 1164539 w 1164539"/>
              <a:gd name="connsiteY2" fmla="*/ 396839 h 444465"/>
              <a:gd name="connsiteX3" fmla="*/ 1130736 w 1164539"/>
              <a:gd name="connsiteY3" fmla="*/ 0 h 444465"/>
              <a:gd name="connsiteX4" fmla="*/ 12864 w 1164539"/>
              <a:gd name="connsiteY4" fmla="*/ 56655 h 444465"/>
              <a:gd name="connsiteX0" fmla="*/ 12864 w 1164539"/>
              <a:gd name="connsiteY0" fmla="*/ 66181 h 453991"/>
              <a:gd name="connsiteX1" fmla="*/ 0 w 1164539"/>
              <a:gd name="connsiteY1" fmla="*/ 453991 h 453991"/>
              <a:gd name="connsiteX2" fmla="*/ 1164539 w 1164539"/>
              <a:gd name="connsiteY2" fmla="*/ 406365 h 453991"/>
              <a:gd name="connsiteX3" fmla="*/ 1160853 w 1164539"/>
              <a:gd name="connsiteY3" fmla="*/ 0 h 453991"/>
              <a:gd name="connsiteX4" fmla="*/ 12864 w 1164539"/>
              <a:gd name="connsiteY4" fmla="*/ 66181 h 453991"/>
              <a:gd name="connsiteX0" fmla="*/ 12864 w 1184617"/>
              <a:gd name="connsiteY0" fmla="*/ 66181 h 453991"/>
              <a:gd name="connsiteX1" fmla="*/ 0 w 1184617"/>
              <a:gd name="connsiteY1" fmla="*/ 453991 h 453991"/>
              <a:gd name="connsiteX2" fmla="*/ 1184617 w 1184617"/>
              <a:gd name="connsiteY2" fmla="*/ 387315 h 453991"/>
              <a:gd name="connsiteX3" fmla="*/ 1160853 w 1184617"/>
              <a:gd name="connsiteY3" fmla="*/ 0 h 453991"/>
              <a:gd name="connsiteX4" fmla="*/ 12864 w 1184617"/>
              <a:gd name="connsiteY4" fmla="*/ 66181 h 45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617" h="453991">
                <a:moveTo>
                  <a:pt x="12864" y="66181"/>
                </a:moveTo>
                <a:lnTo>
                  <a:pt x="0" y="453991"/>
                </a:lnTo>
                <a:lnTo>
                  <a:pt x="1184617" y="387315"/>
                </a:lnTo>
                <a:cubicBezTo>
                  <a:pt x="1183388" y="251860"/>
                  <a:pt x="1162082" y="135455"/>
                  <a:pt x="1160853" y="0"/>
                </a:cubicBezTo>
                <a:lnTo>
                  <a:pt x="12864" y="66181"/>
                </a:lnTo>
                <a:close/>
              </a:path>
            </a:pathLst>
          </a:cu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3" name="Freeform 252"/>
          <p:cNvSpPr/>
          <p:nvPr/>
        </p:nvSpPr>
        <p:spPr>
          <a:xfrm>
            <a:off x="9532898" y="15247713"/>
            <a:ext cx="1569255" cy="1202849"/>
          </a:xfrm>
          <a:custGeom>
            <a:avLst/>
            <a:gdLst>
              <a:gd name="connsiteX0" fmla="*/ 0 w 1962150"/>
              <a:gd name="connsiteY0" fmla="*/ 361950 h 1304925"/>
              <a:gd name="connsiteX1" fmla="*/ 495300 w 1962150"/>
              <a:gd name="connsiteY1" fmla="*/ 1304925 h 1304925"/>
              <a:gd name="connsiteX2" fmla="*/ 1962150 w 1962150"/>
              <a:gd name="connsiteY2" fmla="*/ 581025 h 1304925"/>
              <a:gd name="connsiteX3" fmla="*/ 1895475 w 1962150"/>
              <a:gd name="connsiteY3" fmla="*/ 0 h 1304925"/>
              <a:gd name="connsiteX4" fmla="*/ 0 w 1962150"/>
              <a:gd name="connsiteY4" fmla="*/ 361950 h 1304925"/>
              <a:gd name="connsiteX0" fmla="*/ 0 w 1962150"/>
              <a:gd name="connsiteY0" fmla="*/ 361950 h 1300162"/>
              <a:gd name="connsiteX1" fmla="*/ 567081 w 1962150"/>
              <a:gd name="connsiteY1" fmla="*/ 1300162 h 1300162"/>
              <a:gd name="connsiteX2" fmla="*/ 1962150 w 1962150"/>
              <a:gd name="connsiteY2" fmla="*/ 581025 h 1300162"/>
              <a:gd name="connsiteX3" fmla="*/ 1895475 w 1962150"/>
              <a:gd name="connsiteY3" fmla="*/ 0 h 1300162"/>
              <a:gd name="connsiteX4" fmla="*/ 0 w 1962150"/>
              <a:gd name="connsiteY4" fmla="*/ 361950 h 1300162"/>
              <a:gd name="connsiteX0" fmla="*/ 0 w 1962150"/>
              <a:gd name="connsiteY0" fmla="*/ 361950 h 1329189"/>
              <a:gd name="connsiteX1" fmla="*/ 529854 w 1962150"/>
              <a:gd name="connsiteY1" fmla="*/ 1329189 h 1329189"/>
              <a:gd name="connsiteX2" fmla="*/ 1962150 w 1962150"/>
              <a:gd name="connsiteY2" fmla="*/ 581025 h 1329189"/>
              <a:gd name="connsiteX3" fmla="*/ 1895475 w 1962150"/>
              <a:gd name="connsiteY3" fmla="*/ 0 h 1329189"/>
              <a:gd name="connsiteX4" fmla="*/ 0 w 1962150"/>
              <a:gd name="connsiteY4" fmla="*/ 361950 h 1329189"/>
              <a:gd name="connsiteX0" fmla="*/ 0 w 1962150"/>
              <a:gd name="connsiteY0" fmla="*/ 361950 h 689718"/>
              <a:gd name="connsiteX1" fmla="*/ 35966 w 1962150"/>
              <a:gd name="connsiteY1" fmla="*/ 689718 h 689718"/>
              <a:gd name="connsiteX2" fmla="*/ 1962150 w 1962150"/>
              <a:gd name="connsiteY2" fmla="*/ 581025 h 689718"/>
              <a:gd name="connsiteX3" fmla="*/ 1895475 w 1962150"/>
              <a:gd name="connsiteY3" fmla="*/ 0 h 689718"/>
              <a:gd name="connsiteX4" fmla="*/ 0 w 1962150"/>
              <a:gd name="connsiteY4" fmla="*/ 361950 h 689718"/>
              <a:gd name="connsiteX0" fmla="*/ 0 w 1895475"/>
              <a:gd name="connsiteY0" fmla="*/ 361950 h 689718"/>
              <a:gd name="connsiteX1" fmla="*/ 35966 w 1895475"/>
              <a:gd name="connsiteY1" fmla="*/ 689718 h 689718"/>
              <a:gd name="connsiteX2" fmla="*/ 1095375 w 1895475"/>
              <a:gd name="connsiteY2" fmla="*/ 647700 h 689718"/>
              <a:gd name="connsiteX3" fmla="*/ 1895475 w 1895475"/>
              <a:gd name="connsiteY3" fmla="*/ 0 h 689718"/>
              <a:gd name="connsiteX4" fmla="*/ 0 w 1895475"/>
              <a:gd name="connsiteY4" fmla="*/ 361950 h 689718"/>
              <a:gd name="connsiteX0" fmla="*/ 0 w 1095375"/>
              <a:gd name="connsiteY0" fmla="*/ 447675 h 775443"/>
              <a:gd name="connsiteX1" fmla="*/ 35966 w 1095375"/>
              <a:gd name="connsiteY1" fmla="*/ 775443 h 775443"/>
              <a:gd name="connsiteX2" fmla="*/ 1095375 w 1095375"/>
              <a:gd name="connsiteY2" fmla="*/ 733425 h 775443"/>
              <a:gd name="connsiteX3" fmla="*/ 990600 w 1095375"/>
              <a:gd name="connsiteY3" fmla="*/ 0 h 775443"/>
              <a:gd name="connsiteX4" fmla="*/ 0 w 1095375"/>
              <a:gd name="connsiteY4" fmla="*/ 447675 h 775443"/>
              <a:gd name="connsiteX0" fmla="*/ 0 w 1095375"/>
              <a:gd name="connsiteY0" fmla="*/ 447675 h 1187381"/>
              <a:gd name="connsiteX1" fmla="*/ 78570 w 1095375"/>
              <a:gd name="connsiteY1" fmla="*/ 1187381 h 1187381"/>
              <a:gd name="connsiteX2" fmla="*/ 1095375 w 1095375"/>
              <a:gd name="connsiteY2" fmla="*/ 733425 h 1187381"/>
              <a:gd name="connsiteX3" fmla="*/ 990600 w 1095375"/>
              <a:gd name="connsiteY3" fmla="*/ 0 h 1187381"/>
              <a:gd name="connsiteX4" fmla="*/ 0 w 1095375"/>
              <a:gd name="connsiteY4" fmla="*/ 447675 h 1187381"/>
              <a:gd name="connsiteX0" fmla="*/ 0 w 1095375"/>
              <a:gd name="connsiteY0" fmla="*/ 447675 h 1187381"/>
              <a:gd name="connsiteX1" fmla="*/ 78570 w 1095375"/>
              <a:gd name="connsiteY1" fmla="*/ 1187381 h 1187381"/>
              <a:gd name="connsiteX2" fmla="*/ 1095375 w 1095375"/>
              <a:gd name="connsiteY2" fmla="*/ 1156417 h 1187381"/>
              <a:gd name="connsiteX3" fmla="*/ 990600 w 1095375"/>
              <a:gd name="connsiteY3" fmla="*/ 0 h 1187381"/>
              <a:gd name="connsiteX4" fmla="*/ 0 w 1095375"/>
              <a:gd name="connsiteY4" fmla="*/ 447675 h 1187381"/>
              <a:gd name="connsiteX0" fmla="*/ 0 w 1429717"/>
              <a:gd name="connsiteY0" fmla="*/ 723935 h 1463641"/>
              <a:gd name="connsiteX1" fmla="*/ 78570 w 1429717"/>
              <a:gd name="connsiteY1" fmla="*/ 1463641 h 1463641"/>
              <a:gd name="connsiteX2" fmla="*/ 1095375 w 1429717"/>
              <a:gd name="connsiteY2" fmla="*/ 1432677 h 1463641"/>
              <a:gd name="connsiteX3" fmla="*/ 1429717 w 1429717"/>
              <a:gd name="connsiteY3" fmla="*/ 0 h 1463641"/>
              <a:gd name="connsiteX4" fmla="*/ 0 w 1429717"/>
              <a:gd name="connsiteY4" fmla="*/ 723935 h 1463641"/>
              <a:gd name="connsiteX0" fmla="*/ 0 w 1531155"/>
              <a:gd name="connsiteY0" fmla="*/ 723935 h 1463641"/>
              <a:gd name="connsiteX1" fmla="*/ 78570 w 1531155"/>
              <a:gd name="connsiteY1" fmla="*/ 1463641 h 1463641"/>
              <a:gd name="connsiteX2" fmla="*/ 1531155 w 1531155"/>
              <a:gd name="connsiteY2" fmla="*/ 1118278 h 1463641"/>
              <a:gd name="connsiteX3" fmla="*/ 1429717 w 1531155"/>
              <a:gd name="connsiteY3" fmla="*/ 0 h 1463641"/>
              <a:gd name="connsiteX4" fmla="*/ 0 w 1531155"/>
              <a:gd name="connsiteY4" fmla="*/ 723935 h 1463641"/>
              <a:gd name="connsiteX0" fmla="*/ 0 w 1531155"/>
              <a:gd name="connsiteY0" fmla="*/ 723935 h 1155224"/>
              <a:gd name="connsiteX1" fmla="*/ 78648 w 1531155"/>
              <a:gd name="connsiteY1" fmla="*/ 1155224 h 1155224"/>
              <a:gd name="connsiteX2" fmla="*/ 1531155 w 1531155"/>
              <a:gd name="connsiteY2" fmla="*/ 1118278 h 1155224"/>
              <a:gd name="connsiteX3" fmla="*/ 1429717 w 1531155"/>
              <a:gd name="connsiteY3" fmla="*/ 0 h 1155224"/>
              <a:gd name="connsiteX4" fmla="*/ 0 w 1531155"/>
              <a:gd name="connsiteY4" fmla="*/ 723935 h 1155224"/>
              <a:gd name="connsiteX0" fmla="*/ 0 w 1531155"/>
              <a:gd name="connsiteY0" fmla="*/ 723935 h 1212374"/>
              <a:gd name="connsiteX1" fmla="*/ 50073 w 1531155"/>
              <a:gd name="connsiteY1" fmla="*/ 1212374 h 1212374"/>
              <a:gd name="connsiteX2" fmla="*/ 1531155 w 1531155"/>
              <a:gd name="connsiteY2" fmla="*/ 1118278 h 1212374"/>
              <a:gd name="connsiteX3" fmla="*/ 1429717 w 1531155"/>
              <a:gd name="connsiteY3" fmla="*/ 0 h 1212374"/>
              <a:gd name="connsiteX4" fmla="*/ 0 w 1531155"/>
              <a:gd name="connsiteY4" fmla="*/ 723935 h 1212374"/>
              <a:gd name="connsiteX0" fmla="*/ 0 w 1531155"/>
              <a:gd name="connsiteY0" fmla="*/ 723935 h 1202849"/>
              <a:gd name="connsiteX1" fmla="*/ 2448 w 1531155"/>
              <a:gd name="connsiteY1" fmla="*/ 1202849 h 1202849"/>
              <a:gd name="connsiteX2" fmla="*/ 1531155 w 1531155"/>
              <a:gd name="connsiteY2" fmla="*/ 1118278 h 1202849"/>
              <a:gd name="connsiteX3" fmla="*/ 1429717 w 1531155"/>
              <a:gd name="connsiteY3" fmla="*/ 0 h 1202849"/>
              <a:gd name="connsiteX4" fmla="*/ 0 w 1531155"/>
              <a:gd name="connsiteY4" fmla="*/ 723935 h 1202849"/>
              <a:gd name="connsiteX0" fmla="*/ 0 w 1569255"/>
              <a:gd name="connsiteY0" fmla="*/ 733460 h 1202849"/>
              <a:gd name="connsiteX1" fmla="*/ 40548 w 1569255"/>
              <a:gd name="connsiteY1" fmla="*/ 1202849 h 1202849"/>
              <a:gd name="connsiteX2" fmla="*/ 1569255 w 1569255"/>
              <a:gd name="connsiteY2" fmla="*/ 1118278 h 1202849"/>
              <a:gd name="connsiteX3" fmla="*/ 1467817 w 1569255"/>
              <a:gd name="connsiteY3" fmla="*/ 0 h 1202849"/>
              <a:gd name="connsiteX4" fmla="*/ 0 w 1569255"/>
              <a:gd name="connsiteY4" fmla="*/ 733460 h 1202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255" h="1202849">
                <a:moveTo>
                  <a:pt x="0" y="733460"/>
                </a:moveTo>
                <a:lnTo>
                  <a:pt x="40548" y="1202849"/>
                </a:lnTo>
                <a:lnTo>
                  <a:pt x="1569255" y="1118278"/>
                </a:lnTo>
                <a:lnTo>
                  <a:pt x="1467817" y="0"/>
                </a:lnTo>
                <a:lnTo>
                  <a:pt x="0" y="733460"/>
                </a:lnTo>
                <a:close/>
              </a:path>
            </a:pathLst>
          </a:cu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3" name="TextBox 192"/>
          <p:cNvSpPr txBox="1"/>
          <p:nvPr/>
        </p:nvSpPr>
        <p:spPr>
          <a:xfrm rot="21260799">
            <a:off x="9558117" y="15972387"/>
            <a:ext cx="1595309" cy="400110"/>
          </a:xfrm>
          <a:prstGeom prst="rect">
            <a:avLst/>
          </a:prstGeom>
          <a:noFill/>
        </p:spPr>
        <p:txBody>
          <a:bodyPr wrap="none" rtlCol="0">
            <a:spAutoFit/>
          </a:bodyPr>
          <a:lstStyle/>
          <a:p>
            <a:r>
              <a:rPr lang="en-GB" sz="2000" b="1" dirty="0" smtClean="0">
                <a:solidFill>
                  <a:schemeClr val="bg1"/>
                </a:solidFill>
              </a:rPr>
              <a:t>contractors</a:t>
            </a:r>
            <a:endParaRPr lang="en-GB" b="1" dirty="0">
              <a:solidFill>
                <a:schemeClr val="bg1"/>
              </a:solidFill>
            </a:endParaRPr>
          </a:p>
        </p:txBody>
      </p:sp>
      <p:sp>
        <p:nvSpPr>
          <p:cNvPr id="194" name="TextBox 193"/>
          <p:cNvSpPr txBox="1"/>
          <p:nvPr/>
        </p:nvSpPr>
        <p:spPr>
          <a:xfrm rot="-180000">
            <a:off x="8759973" y="16829277"/>
            <a:ext cx="696024" cy="400110"/>
          </a:xfrm>
          <a:prstGeom prst="rect">
            <a:avLst/>
          </a:prstGeom>
          <a:noFill/>
        </p:spPr>
        <p:txBody>
          <a:bodyPr wrap="none" rtlCol="0">
            <a:spAutoFit/>
          </a:bodyPr>
          <a:lstStyle/>
          <a:p>
            <a:r>
              <a:rPr lang="en-GB" sz="2000" b="1" dirty="0" smtClean="0">
                <a:solidFill>
                  <a:schemeClr val="bg1"/>
                </a:solidFill>
              </a:rPr>
              <a:t>mail</a:t>
            </a:r>
            <a:endParaRPr lang="en-GB" b="1" dirty="0">
              <a:solidFill>
                <a:schemeClr val="bg1"/>
              </a:solidFill>
            </a:endParaRPr>
          </a:p>
        </p:txBody>
      </p:sp>
      <p:sp>
        <p:nvSpPr>
          <p:cNvPr id="195" name="TextBox 194"/>
          <p:cNvSpPr txBox="1"/>
          <p:nvPr/>
        </p:nvSpPr>
        <p:spPr>
          <a:xfrm rot="21328513">
            <a:off x="8417035" y="16368019"/>
            <a:ext cx="1111202" cy="400110"/>
          </a:xfrm>
          <a:prstGeom prst="rect">
            <a:avLst/>
          </a:prstGeom>
          <a:noFill/>
        </p:spPr>
        <p:txBody>
          <a:bodyPr wrap="none" rtlCol="0">
            <a:spAutoFit/>
          </a:bodyPr>
          <a:lstStyle/>
          <a:p>
            <a:r>
              <a:rPr lang="en-GB" sz="2000" b="1" dirty="0" smtClean="0">
                <a:solidFill>
                  <a:schemeClr val="bg1"/>
                </a:solidFill>
              </a:rPr>
              <a:t>parking</a:t>
            </a:r>
            <a:endParaRPr lang="en-GB" b="1" dirty="0">
              <a:solidFill>
                <a:schemeClr val="bg1"/>
              </a:solidFill>
            </a:endParaRPr>
          </a:p>
        </p:txBody>
      </p:sp>
      <p:sp>
        <p:nvSpPr>
          <p:cNvPr id="69" name="Freeform 68"/>
          <p:cNvSpPr/>
          <p:nvPr/>
        </p:nvSpPr>
        <p:spPr>
          <a:xfrm rot="-120000">
            <a:off x="5724335" y="16879683"/>
            <a:ext cx="2746835" cy="457061"/>
          </a:xfrm>
          <a:custGeom>
            <a:avLst/>
            <a:gdLst>
              <a:gd name="connsiteX0" fmla="*/ 0 w 1080120"/>
              <a:gd name="connsiteY0" fmla="*/ 0 h 455916"/>
              <a:gd name="connsiteX1" fmla="*/ 1080120 w 1080120"/>
              <a:gd name="connsiteY1" fmla="*/ 0 h 455916"/>
              <a:gd name="connsiteX2" fmla="*/ 1080120 w 1080120"/>
              <a:gd name="connsiteY2" fmla="*/ 455916 h 455916"/>
              <a:gd name="connsiteX3" fmla="*/ 0 w 1080120"/>
              <a:gd name="connsiteY3" fmla="*/ 455916 h 455916"/>
              <a:gd name="connsiteX4" fmla="*/ 0 w 1080120"/>
              <a:gd name="connsiteY4" fmla="*/ 0 h 455916"/>
              <a:gd name="connsiteX0" fmla="*/ 0 w 1086248"/>
              <a:gd name="connsiteY0" fmla="*/ 123612 h 455916"/>
              <a:gd name="connsiteX1" fmla="*/ 1086248 w 1086248"/>
              <a:gd name="connsiteY1" fmla="*/ 0 h 455916"/>
              <a:gd name="connsiteX2" fmla="*/ 1086248 w 1086248"/>
              <a:gd name="connsiteY2" fmla="*/ 455916 h 455916"/>
              <a:gd name="connsiteX3" fmla="*/ 6128 w 1086248"/>
              <a:gd name="connsiteY3" fmla="*/ 455916 h 455916"/>
              <a:gd name="connsiteX4" fmla="*/ 0 w 1086248"/>
              <a:gd name="connsiteY4" fmla="*/ 123612 h 455916"/>
              <a:gd name="connsiteX0" fmla="*/ 0 w 1101535"/>
              <a:gd name="connsiteY0" fmla="*/ 43321 h 375625"/>
              <a:gd name="connsiteX1" fmla="*/ 1101535 w 1101535"/>
              <a:gd name="connsiteY1" fmla="*/ 0 h 375625"/>
              <a:gd name="connsiteX2" fmla="*/ 1086248 w 1101535"/>
              <a:gd name="connsiteY2" fmla="*/ 375625 h 375625"/>
              <a:gd name="connsiteX3" fmla="*/ 6128 w 1101535"/>
              <a:gd name="connsiteY3" fmla="*/ 375625 h 375625"/>
              <a:gd name="connsiteX4" fmla="*/ 0 w 1101535"/>
              <a:gd name="connsiteY4" fmla="*/ 43321 h 375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535" h="375625">
                <a:moveTo>
                  <a:pt x="0" y="43321"/>
                </a:moveTo>
                <a:lnTo>
                  <a:pt x="1101535" y="0"/>
                </a:lnTo>
                <a:lnTo>
                  <a:pt x="1086248" y="375625"/>
                </a:lnTo>
                <a:lnTo>
                  <a:pt x="6128" y="375625"/>
                </a:lnTo>
                <a:lnTo>
                  <a:pt x="0" y="43321"/>
                </a:lnTo>
                <a:close/>
              </a:path>
            </a:pathLst>
          </a:cu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3600"/>
          </a:p>
        </p:txBody>
      </p:sp>
      <p:sp>
        <p:nvSpPr>
          <p:cNvPr id="2101" name="TextBox 209"/>
          <p:cNvSpPr txBox="1">
            <a:spLocks noChangeArrowheads="1"/>
          </p:cNvSpPr>
          <p:nvPr/>
        </p:nvSpPr>
        <p:spPr bwMode="auto">
          <a:xfrm rot="21431397">
            <a:off x="5808149" y="16794325"/>
            <a:ext cx="2574744" cy="584775"/>
          </a:xfrm>
          <a:prstGeom prst="rect">
            <a:avLst/>
          </a:prstGeom>
          <a:noFill/>
          <a:ln w="9525">
            <a:noFill/>
            <a:miter lim="800000"/>
            <a:headEnd/>
            <a:tailEnd/>
          </a:ln>
        </p:spPr>
        <p:txBody>
          <a:bodyPr wrap="none">
            <a:spAutoFit/>
          </a:bodyPr>
          <a:lstStyle/>
          <a:p>
            <a:r>
              <a:rPr lang="en-GB" sz="3200" dirty="0" smtClean="0">
                <a:solidFill>
                  <a:schemeClr val="bg1"/>
                </a:solidFill>
              </a:rPr>
              <a:t>management</a:t>
            </a:r>
            <a:endParaRPr lang="en-GB" sz="3200" dirty="0">
              <a:solidFill>
                <a:schemeClr val="bg1"/>
              </a:solidFill>
            </a:endParaRPr>
          </a:p>
        </p:txBody>
      </p:sp>
      <p:sp>
        <p:nvSpPr>
          <p:cNvPr id="255" name="Freeform 254"/>
          <p:cNvSpPr/>
          <p:nvPr/>
        </p:nvSpPr>
        <p:spPr>
          <a:xfrm>
            <a:off x="9582150" y="16381501"/>
            <a:ext cx="1587525" cy="781854"/>
          </a:xfrm>
          <a:custGeom>
            <a:avLst/>
            <a:gdLst>
              <a:gd name="connsiteX0" fmla="*/ 0 w 1962150"/>
              <a:gd name="connsiteY0" fmla="*/ 361950 h 1304925"/>
              <a:gd name="connsiteX1" fmla="*/ 495300 w 1962150"/>
              <a:gd name="connsiteY1" fmla="*/ 1304925 h 1304925"/>
              <a:gd name="connsiteX2" fmla="*/ 1962150 w 1962150"/>
              <a:gd name="connsiteY2" fmla="*/ 581025 h 1304925"/>
              <a:gd name="connsiteX3" fmla="*/ 1895475 w 1962150"/>
              <a:gd name="connsiteY3" fmla="*/ 0 h 1304925"/>
              <a:gd name="connsiteX4" fmla="*/ 0 w 1962150"/>
              <a:gd name="connsiteY4" fmla="*/ 361950 h 1304925"/>
              <a:gd name="connsiteX0" fmla="*/ 0 w 1962150"/>
              <a:gd name="connsiteY0" fmla="*/ 361950 h 1300162"/>
              <a:gd name="connsiteX1" fmla="*/ 567081 w 1962150"/>
              <a:gd name="connsiteY1" fmla="*/ 1300162 h 1300162"/>
              <a:gd name="connsiteX2" fmla="*/ 1962150 w 1962150"/>
              <a:gd name="connsiteY2" fmla="*/ 581025 h 1300162"/>
              <a:gd name="connsiteX3" fmla="*/ 1895475 w 1962150"/>
              <a:gd name="connsiteY3" fmla="*/ 0 h 1300162"/>
              <a:gd name="connsiteX4" fmla="*/ 0 w 1962150"/>
              <a:gd name="connsiteY4" fmla="*/ 361950 h 1300162"/>
              <a:gd name="connsiteX0" fmla="*/ 0 w 1962150"/>
              <a:gd name="connsiteY0" fmla="*/ 361950 h 1329189"/>
              <a:gd name="connsiteX1" fmla="*/ 529854 w 1962150"/>
              <a:gd name="connsiteY1" fmla="*/ 1329189 h 1329189"/>
              <a:gd name="connsiteX2" fmla="*/ 1962150 w 1962150"/>
              <a:gd name="connsiteY2" fmla="*/ 581025 h 1329189"/>
              <a:gd name="connsiteX3" fmla="*/ 1895475 w 1962150"/>
              <a:gd name="connsiteY3" fmla="*/ 0 h 1329189"/>
              <a:gd name="connsiteX4" fmla="*/ 0 w 1962150"/>
              <a:gd name="connsiteY4" fmla="*/ 361950 h 1329189"/>
              <a:gd name="connsiteX0" fmla="*/ 0 w 1962150"/>
              <a:gd name="connsiteY0" fmla="*/ 361950 h 689718"/>
              <a:gd name="connsiteX1" fmla="*/ 35966 w 1962150"/>
              <a:gd name="connsiteY1" fmla="*/ 689718 h 689718"/>
              <a:gd name="connsiteX2" fmla="*/ 1962150 w 1962150"/>
              <a:gd name="connsiteY2" fmla="*/ 581025 h 689718"/>
              <a:gd name="connsiteX3" fmla="*/ 1895475 w 1962150"/>
              <a:gd name="connsiteY3" fmla="*/ 0 h 689718"/>
              <a:gd name="connsiteX4" fmla="*/ 0 w 1962150"/>
              <a:gd name="connsiteY4" fmla="*/ 361950 h 689718"/>
              <a:gd name="connsiteX0" fmla="*/ 0 w 1895475"/>
              <a:gd name="connsiteY0" fmla="*/ 361950 h 689718"/>
              <a:gd name="connsiteX1" fmla="*/ 35966 w 1895475"/>
              <a:gd name="connsiteY1" fmla="*/ 689718 h 689718"/>
              <a:gd name="connsiteX2" fmla="*/ 1095375 w 1895475"/>
              <a:gd name="connsiteY2" fmla="*/ 647700 h 689718"/>
              <a:gd name="connsiteX3" fmla="*/ 1895475 w 1895475"/>
              <a:gd name="connsiteY3" fmla="*/ 0 h 689718"/>
              <a:gd name="connsiteX4" fmla="*/ 0 w 1895475"/>
              <a:gd name="connsiteY4" fmla="*/ 361950 h 689718"/>
              <a:gd name="connsiteX0" fmla="*/ 0 w 1095375"/>
              <a:gd name="connsiteY0" fmla="*/ 447675 h 775443"/>
              <a:gd name="connsiteX1" fmla="*/ 35966 w 1095375"/>
              <a:gd name="connsiteY1" fmla="*/ 775443 h 775443"/>
              <a:gd name="connsiteX2" fmla="*/ 1095375 w 1095375"/>
              <a:gd name="connsiteY2" fmla="*/ 733425 h 775443"/>
              <a:gd name="connsiteX3" fmla="*/ 990600 w 1095375"/>
              <a:gd name="connsiteY3" fmla="*/ 0 h 775443"/>
              <a:gd name="connsiteX4" fmla="*/ 0 w 1095375"/>
              <a:gd name="connsiteY4" fmla="*/ 447675 h 775443"/>
              <a:gd name="connsiteX0" fmla="*/ 0 w 1095375"/>
              <a:gd name="connsiteY0" fmla="*/ 447675 h 1187381"/>
              <a:gd name="connsiteX1" fmla="*/ 78570 w 1095375"/>
              <a:gd name="connsiteY1" fmla="*/ 1187381 h 1187381"/>
              <a:gd name="connsiteX2" fmla="*/ 1095375 w 1095375"/>
              <a:gd name="connsiteY2" fmla="*/ 733425 h 1187381"/>
              <a:gd name="connsiteX3" fmla="*/ 990600 w 1095375"/>
              <a:gd name="connsiteY3" fmla="*/ 0 h 1187381"/>
              <a:gd name="connsiteX4" fmla="*/ 0 w 1095375"/>
              <a:gd name="connsiteY4" fmla="*/ 447675 h 1187381"/>
              <a:gd name="connsiteX0" fmla="*/ 0 w 1095375"/>
              <a:gd name="connsiteY0" fmla="*/ 447675 h 1187381"/>
              <a:gd name="connsiteX1" fmla="*/ 78570 w 1095375"/>
              <a:gd name="connsiteY1" fmla="*/ 1187381 h 1187381"/>
              <a:gd name="connsiteX2" fmla="*/ 1095375 w 1095375"/>
              <a:gd name="connsiteY2" fmla="*/ 1156417 h 1187381"/>
              <a:gd name="connsiteX3" fmla="*/ 990600 w 1095375"/>
              <a:gd name="connsiteY3" fmla="*/ 0 h 1187381"/>
              <a:gd name="connsiteX4" fmla="*/ 0 w 1095375"/>
              <a:gd name="connsiteY4" fmla="*/ 447675 h 1187381"/>
              <a:gd name="connsiteX0" fmla="*/ 0 w 1095375"/>
              <a:gd name="connsiteY0" fmla="*/ 447675 h 1204653"/>
              <a:gd name="connsiteX1" fmla="*/ 459138 w 1095375"/>
              <a:gd name="connsiteY1" fmla="*/ 1204653 h 1204653"/>
              <a:gd name="connsiteX2" fmla="*/ 1095375 w 1095375"/>
              <a:gd name="connsiteY2" fmla="*/ 1156417 h 1204653"/>
              <a:gd name="connsiteX3" fmla="*/ 990600 w 1095375"/>
              <a:gd name="connsiteY3" fmla="*/ 0 h 1204653"/>
              <a:gd name="connsiteX4" fmla="*/ 0 w 1095375"/>
              <a:gd name="connsiteY4" fmla="*/ 447675 h 1204653"/>
              <a:gd name="connsiteX0" fmla="*/ 0 w 707547"/>
              <a:gd name="connsiteY0" fmla="*/ 284975 h 1204653"/>
              <a:gd name="connsiteX1" fmla="*/ 71310 w 707547"/>
              <a:gd name="connsiteY1" fmla="*/ 1204653 h 1204653"/>
              <a:gd name="connsiteX2" fmla="*/ 707547 w 707547"/>
              <a:gd name="connsiteY2" fmla="*/ 1156417 h 1204653"/>
              <a:gd name="connsiteX3" fmla="*/ 602772 w 707547"/>
              <a:gd name="connsiteY3" fmla="*/ 0 h 1204653"/>
              <a:gd name="connsiteX4" fmla="*/ 0 w 707547"/>
              <a:gd name="connsiteY4" fmla="*/ 284975 h 1204653"/>
              <a:gd name="connsiteX0" fmla="*/ 0 w 991656"/>
              <a:gd name="connsiteY0" fmla="*/ 22360 h 942038"/>
              <a:gd name="connsiteX1" fmla="*/ 71310 w 991656"/>
              <a:gd name="connsiteY1" fmla="*/ 942038 h 942038"/>
              <a:gd name="connsiteX2" fmla="*/ 707547 w 991656"/>
              <a:gd name="connsiteY2" fmla="*/ 893802 h 942038"/>
              <a:gd name="connsiteX3" fmla="*/ 991656 w 991656"/>
              <a:gd name="connsiteY3" fmla="*/ 0 h 942038"/>
              <a:gd name="connsiteX4" fmla="*/ 0 w 991656"/>
              <a:gd name="connsiteY4" fmla="*/ 22360 h 942038"/>
              <a:gd name="connsiteX0" fmla="*/ 0 w 991656"/>
              <a:gd name="connsiteY0" fmla="*/ 22360 h 942038"/>
              <a:gd name="connsiteX1" fmla="*/ 71310 w 991656"/>
              <a:gd name="connsiteY1" fmla="*/ 942038 h 942038"/>
              <a:gd name="connsiteX2" fmla="*/ 948580 w 991656"/>
              <a:gd name="connsiteY2" fmla="*/ 404198 h 942038"/>
              <a:gd name="connsiteX3" fmla="*/ 991656 w 991656"/>
              <a:gd name="connsiteY3" fmla="*/ 0 h 942038"/>
              <a:gd name="connsiteX4" fmla="*/ 0 w 991656"/>
              <a:gd name="connsiteY4" fmla="*/ 22360 h 942038"/>
              <a:gd name="connsiteX0" fmla="*/ 144109 w 1135765"/>
              <a:gd name="connsiteY0" fmla="*/ 22360 h 496988"/>
              <a:gd name="connsiteX1" fmla="*/ 0 w 1135765"/>
              <a:gd name="connsiteY1" fmla="*/ 496988 h 496988"/>
              <a:gd name="connsiteX2" fmla="*/ 1092689 w 1135765"/>
              <a:gd name="connsiteY2" fmla="*/ 404198 h 496988"/>
              <a:gd name="connsiteX3" fmla="*/ 1135765 w 1135765"/>
              <a:gd name="connsiteY3" fmla="*/ 0 h 496988"/>
              <a:gd name="connsiteX4" fmla="*/ 144109 w 1135765"/>
              <a:gd name="connsiteY4" fmla="*/ 22360 h 496988"/>
              <a:gd name="connsiteX0" fmla="*/ 17893 w 1135765"/>
              <a:gd name="connsiteY0" fmla="*/ 56655 h 496988"/>
              <a:gd name="connsiteX1" fmla="*/ 0 w 1135765"/>
              <a:gd name="connsiteY1" fmla="*/ 496988 h 496988"/>
              <a:gd name="connsiteX2" fmla="*/ 1092689 w 1135765"/>
              <a:gd name="connsiteY2" fmla="*/ 404198 h 496988"/>
              <a:gd name="connsiteX3" fmla="*/ 1135765 w 1135765"/>
              <a:gd name="connsiteY3" fmla="*/ 0 h 496988"/>
              <a:gd name="connsiteX4" fmla="*/ 17893 w 1135765"/>
              <a:gd name="connsiteY4" fmla="*/ 56655 h 496988"/>
              <a:gd name="connsiteX0" fmla="*/ 17893 w 1135765"/>
              <a:gd name="connsiteY0" fmla="*/ 56655 h 404198"/>
              <a:gd name="connsiteX1" fmla="*/ 0 w 1135765"/>
              <a:gd name="connsiteY1" fmla="*/ 395494 h 404198"/>
              <a:gd name="connsiteX2" fmla="*/ 1092689 w 1135765"/>
              <a:gd name="connsiteY2" fmla="*/ 404198 h 404198"/>
              <a:gd name="connsiteX3" fmla="*/ 1135765 w 1135765"/>
              <a:gd name="connsiteY3" fmla="*/ 0 h 404198"/>
              <a:gd name="connsiteX4" fmla="*/ 17893 w 1135765"/>
              <a:gd name="connsiteY4" fmla="*/ 56655 h 404198"/>
              <a:gd name="connsiteX0" fmla="*/ 17893 w 1135765"/>
              <a:gd name="connsiteY0" fmla="*/ 56655 h 426458"/>
              <a:gd name="connsiteX1" fmla="*/ 0 w 1135765"/>
              <a:gd name="connsiteY1" fmla="*/ 426458 h 426458"/>
              <a:gd name="connsiteX2" fmla="*/ 1092689 w 1135765"/>
              <a:gd name="connsiteY2" fmla="*/ 404198 h 426458"/>
              <a:gd name="connsiteX3" fmla="*/ 1135765 w 1135765"/>
              <a:gd name="connsiteY3" fmla="*/ 0 h 426458"/>
              <a:gd name="connsiteX4" fmla="*/ 17893 w 1135765"/>
              <a:gd name="connsiteY4" fmla="*/ 56655 h 426458"/>
              <a:gd name="connsiteX0" fmla="*/ 17893 w 1164155"/>
              <a:gd name="connsiteY0" fmla="*/ 56655 h 426458"/>
              <a:gd name="connsiteX1" fmla="*/ 0 w 1164155"/>
              <a:gd name="connsiteY1" fmla="*/ 426458 h 426458"/>
              <a:gd name="connsiteX2" fmla="*/ 1164155 w 1164155"/>
              <a:gd name="connsiteY2" fmla="*/ 371768 h 426458"/>
              <a:gd name="connsiteX3" fmla="*/ 1135765 w 1164155"/>
              <a:gd name="connsiteY3" fmla="*/ 0 h 426458"/>
              <a:gd name="connsiteX4" fmla="*/ 17893 w 1164155"/>
              <a:gd name="connsiteY4" fmla="*/ 56655 h 426458"/>
              <a:gd name="connsiteX0" fmla="*/ 0 w 1146262"/>
              <a:gd name="connsiteY0" fmla="*/ 56655 h 683907"/>
              <a:gd name="connsiteX1" fmla="*/ 36597 w 1146262"/>
              <a:gd name="connsiteY1" fmla="*/ 683907 h 683907"/>
              <a:gd name="connsiteX2" fmla="*/ 1146262 w 1146262"/>
              <a:gd name="connsiteY2" fmla="*/ 371768 h 683907"/>
              <a:gd name="connsiteX3" fmla="*/ 1117872 w 1146262"/>
              <a:gd name="connsiteY3" fmla="*/ 0 h 683907"/>
              <a:gd name="connsiteX4" fmla="*/ 0 w 1146262"/>
              <a:gd name="connsiteY4" fmla="*/ 56655 h 683907"/>
              <a:gd name="connsiteX0" fmla="*/ 0 w 1447983"/>
              <a:gd name="connsiteY0" fmla="*/ 97452 h 724704"/>
              <a:gd name="connsiteX1" fmla="*/ 36597 w 1447983"/>
              <a:gd name="connsiteY1" fmla="*/ 724704 h 724704"/>
              <a:gd name="connsiteX2" fmla="*/ 1146262 w 1447983"/>
              <a:gd name="connsiteY2" fmla="*/ 412565 h 724704"/>
              <a:gd name="connsiteX3" fmla="*/ 1447983 w 1447983"/>
              <a:gd name="connsiteY3" fmla="*/ 0 h 724704"/>
              <a:gd name="connsiteX4" fmla="*/ 0 w 1447983"/>
              <a:gd name="connsiteY4" fmla="*/ 97452 h 724704"/>
              <a:gd name="connsiteX0" fmla="*/ 0 w 1519974"/>
              <a:gd name="connsiteY0" fmla="*/ 97452 h 724704"/>
              <a:gd name="connsiteX1" fmla="*/ 36597 w 1519974"/>
              <a:gd name="connsiteY1" fmla="*/ 724704 h 724704"/>
              <a:gd name="connsiteX2" fmla="*/ 1519974 w 1519974"/>
              <a:gd name="connsiteY2" fmla="*/ 706626 h 724704"/>
              <a:gd name="connsiteX3" fmla="*/ 1447983 w 1519974"/>
              <a:gd name="connsiteY3" fmla="*/ 0 h 724704"/>
              <a:gd name="connsiteX4" fmla="*/ 0 w 1519974"/>
              <a:gd name="connsiteY4" fmla="*/ 97452 h 724704"/>
              <a:gd name="connsiteX0" fmla="*/ 0 w 1519974"/>
              <a:gd name="connsiteY0" fmla="*/ 97452 h 781854"/>
              <a:gd name="connsiteX1" fmla="*/ 55647 w 1519974"/>
              <a:gd name="connsiteY1" fmla="*/ 781854 h 781854"/>
              <a:gd name="connsiteX2" fmla="*/ 1519974 w 1519974"/>
              <a:gd name="connsiteY2" fmla="*/ 706626 h 781854"/>
              <a:gd name="connsiteX3" fmla="*/ 1447983 w 1519974"/>
              <a:gd name="connsiteY3" fmla="*/ 0 h 781854"/>
              <a:gd name="connsiteX4" fmla="*/ 0 w 1519974"/>
              <a:gd name="connsiteY4" fmla="*/ 97452 h 781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974" h="781854">
                <a:moveTo>
                  <a:pt x="0" y="97452"/>
                </a:moveTo>
                <a:lnTo>
                  <a:pt x="55647" y="781854"/>
                </a:lnTo>
                <a:lnTo>
                  <a:pt x="1519974" y="706626"/>
                </a:lnTo>
                <a:lnTo>
                  <a:pt x="1447983" y="0"/>
                </a:lnTo>
                <a:lnTo>
                  <a:pt x="0" y="97452"/>
                </a:lnTo>
                <a:close/>
              </a:path>
            </a:pathLst>
          </a:cu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2" name="Freeform 141"/>
          <p:cNvSpPr/>
          <p:nvPr/>
        </p:nvSpPr>
        <p:spPr>
          <a:xfrm rot="21480000">
            <a:off x="862140" y="6661076"/>
            <a:ext cx="3530062" cy="1151291"/>
          </a:xfrm>
          <a:custGeom>
            <a:avLst/>
            <a:gdLst>
              <a:gd name="connsiteX0" fmla="*/ 0 w 2571414"/>
              <a:gd name="connsiteY0" fmla="*/ 0 h 1440160"/>
              <a:gd name="connsiteX1" fmla="*/ 2571414 w 2571414"/>
              <a:gd name="connsiteY1" fmla="*/ 0 h 1440160"/>
              <a:gd name="connsiteX2" fmla="*/ 2571414 w 2571414"/>
              <a:gd name="connsiteY2" fmla="*/ 1440160 h 1440160"/>
              <a:gd name="connsiteX3" fmla="*/ 0 w 2571414"/>
              <a:gd name="connsiteY3" fmla="*/ 1440160 h 1440160"/>
              <a:gd name="connsiteX4" fmla="*/ 0 w 2571414"/>
              <a:gd name="connsiteY4" fmla="*/ 0 h 1440160"/>
              <a:gd name="connsiteX0" fmla="*/ 71533 w 2571414"/>
              <a:gd name="connsiteY0" fmla="*/ 0 h 1451229"/>
              <a:gd name="connsiteX1" fmla="*/ 2571414 w 2571414"/>
              <a:gd name="connsiteY1" fmla="*/ 11069 h 1451229"/>
              <a:gd name="connsiteX2" fmla="*/ 2571414 w 2571414"/>
              <a:gd name="connsiteY2" fmla="*/ 1451229 h 1451229"/>
              <a:gd name="connsiteX3" fmla="*/ 0 w 2571414"/>
              <a:gd name="connsiteY3" fmla="*/ 1451229 h 1451229"/>
              <a:gd name="connsiteX4" fmla="*/ 71533 w 2571414"/>
              <a:gd name="connsiteY4" fmla="*/ 0 h 1451229"/>
              <a:gd name="connsiteX0" fmla="*/ 71533 w 2691345"/>
              <a:gd name="connsiteY0" fmla="*/ 0 h 1451229"/>
              <a:gd name="connsiteX1" fmla="*/ 2691345 w 2691345"/>
              <a:gd name="connsiteY1" fmla="*/ 141857 h 1451229"/>
              <a:gd name="connsiteX2" fmla="*/ 2571414 w 2691345"/>
              <a:gd name="connsiteY2" fmla="*/ 1451229 h 1451229"/>
              <a:gd name="connsiteX3" fmla="*/ 0 w 2691345"/>
              <a:gd name="connsiteY3" fmla="*/ 1451229 h 1451229"/>
              <a:gd name="connsiteX4" fmla="*/ 71533 w 2691345"/>
              <a:gd name="connsiteY4" fmla="*/ 0 h 1451229"/>
              <a:gd name="connsiteX0" fmla="*/ 71533 w 2696566"/>
              <a:gd name="connsiteY0" fmla="*/ 0 h 1451229"/>
              <a:gd name="connsiteX1" fmla="*/ 2696566 w 2696566"/>
              <a:gd name="connsiteY1" fmla="*/ 75387 h 1451229"/>
              <a:gd name="connsiteX2" fmla="*/ 2571414 w 2696566"/>
              <a:gd name="connsiteY2" fmla="*/ 1451229 h 1451229"/>
              <a:gd name="connsiteX3" fmla="*/ 0 w 2696566"/>
              <a:gd name="connsiteY3" fmla="*/ 1451229 h 1451229"/>
              <a:gd name="connsiteX4" fmla="*/ 71533 w 2696566"/>
              <a:gd name="connsiteY4" fmla="*/ 0 h 1451229"/>
              <a:gd name="connsiteX0" fmla="*/ 71533 w 2696566"/>
              <a:gd name="connsiteY0" fmla="*/ 0 h 1455704"/>
              <a:gd name="connsiteX1" fmla="*/ 2696566 w 2696566"/>
              <a:gd name="connsiteY1" fmla="*/ 75387 h 1455704"/>
              <a:gd name="connsiteX2" fmla="*/ 2628388 w 2696566"/>
              <a:gd name="connsiteY2" fmla="*/ 1455704 h 1455704"/>
              <a:gd name="connsiteX3" fmla="*/ 0 w 2696566"/>
              <a:gd name="connsiteY3" fmla="*/ 1451229 h 1455704"/>
              <a:gd name="connsiteX4" fmla="*/ 71533 w 2696566"/>
              <a:gd name="connsiteY4" fmla="*/ 0 h 1455704"/>
              <a:gd name="connsiteX0" fmla="*/ 71533 w 2696566"/>
              <a:gd name="connsiteY0" fmla="*/ 0 h 1451229"/>
              <a:gd name="connsiteX1" fmla="*/ 2696566 w 2696566"/>
              <a:gd name="connsiteY1" fmla="*/ 75387 h 1451229"/>
              <a:gd name="connsiteX2" fmla="*/ 2600647 w 2696566"/>
              <a:gd name="connsiteY2" fmla="*/ 1443972 h 1451229"/>
              <a:gd name="connsiteX3" fmla="*/ 0 w 2696566"/>
              <a:gd name="connsiteY3" fmla="*/ 1451229 h 1451229"/>
              <a:gd name="connsiteX4" fmla="*/ 71533 w 2696566"/>
              <a:gd name="connsiteY4" fmla="*/ 0 h 1451229"/>
              <a:gd name="connsiteX0" fmla="*/ 71533 w 2696566"/>
              <a:gd name="connsiteY0" fmla="*/ 0 h 1451229"/>
              <a:gd name="connsiteX1" fmla="*/ 2696566 w 2696566"/>
              <a:gd name="connsiteY1" fmla="*/ 75387 h 1451229"/>
              <a:gd name="connsiteX2" fmla="*/ 2625270 w 2696566"/>
              <a:gd name="connsiteY2" fmla="*/ 1427458 h 1451229"/>
              <a:gd name="connsiteX3" fmla="*/ 0 w 2696566"/>
              <a:gd name="connsiteY3" fmla="*/ 1451229 h 1451229"/>
              <a:gd name="connsiteX4" fmla="*/ 71533 w 2696566"/>
              <a:gd name="connsiteY4" fmla="*/ 0 h 1451229"/>
              <a:gd name="connsiteX0" fmla="*/ 36627 w 2696566"/>
              <a:gd name="connsiteY0" fmla="*/ 1 h 1461633"/>
              <a:gd name="connsiteX1" fmla="*/ 2696566 w 2696566"/>
              <a:gd name="connsiteY1" fmla="*/ 85791 h 1461633"/>
              <a:gd name="connsiteX2" fmla="*/ 2625270 w 2696566"/>
              <a:gd name="connsiteY2" fmla="*/ 1437862 h 1461633"/>
              <a:gd name="connsiteX3" fmla="*/ 0 w 2696566"/>
              <a:gd name="connsiteY3" fmla="*/ 1461633 h 1461633"/>
              <a:gd name="connsiteX4" fmla="*/ 36627 w 2696566"/>
              <a:gd name="connsiteY4" fmla="*/ 1 h 1461633"/>
              <a:gd name="connsiteX0" fmla="*/ 36627 w 2696566"/>
              <a:gd name="connsiteY0" fmla="*/ 0 h 1461632"/>
              <a:gd name="connsiteX1" fmla="*/ 2696566 w 2696566"/>
              <a:gd name="connsiteY1" fmla="*/ 85790 h 1461632"/>
              <a:gd name="connsiteX2" fmla="*/ 2650985 w 2696566"/>
              <a:gd name="connsiteY2" fmla="*/ 1407183 h 1461632"/>
              <a:gd name="connsiteX3" fmla="*/ 0 w 2696566"/>
              <a:gd name="connsiteY3" fmla="*/ 1461632 h 1461632"/>
              <a:gd name="connsiteX4" fmla="*/ 36627 w 2696566"/>
              <a:gd name="connsiteY4" fmla="*/ 0 h 1461632"/>
              <a:gd name="connsiteX0" fmla="*/ 36627 w 2661951"/>
              <a:gd name="connsiteY0" fmla="*/ 0 h 1461632"/>
              <a:gd name="connsiteX1" fmla="*/ 2661951 w 2661951"/>
              <a:gd name="connsiteY1" fmla="*/ 92224 h 1461632"/>
              <a:gd name="connsiteX2" fmla="*/ 2650985 w 2661951"/>
              <a:gd name="connsiteY2" fmla="*/ 1407183 h 1461632"/>
              <a:gd name="connsiteX3" fmla="*/ 0 w 2661951"/>
              <a:gd name="connsiteY3" fmla="*/ 1461632 h 1461632"/>
              <a:gd name="connsiteX4" fmla="*/ 36627 w 2661951"/>
              <a:gd name="connsiteY4" fmla="*/ 0 h 1461632"/>
              <a:gd name="connsiteX0" fmla="*/ 6856 w 2661951"/>
              <a:gd name="connsiteY0" fmla="*/ 0 h 1464610"/>
              <a:gd name="connsiteX1" fmla="*/ 2661951 w 2661951"/>
              <a:gd name="connsiteY1" fmla="*/ 95202 h 1464610"/>
              <a:gd name="connsiteX2" fmla="*/ 2650985 w 2661951"/>
              <a:gd name="connsiteY2" fmla="*/ 1410161 h 1464610"/>
              <a:gd name="connsiteX3" fmla="*/ 0 w 2661951"/>
              <a:gd name="connsiteY3" fmla="*/ 1464610 h 1464610"/>
              <a:gd name="connsiteX4" fmla="*/ 6856 w 2661951"/>
              <a:gd name="connsiteY4" fmla="*/ 0 h 1464610"/>
              <a:gd name="connsiteX0" fmla="*/ 6856 w 2654640"/>
              <a:gd name="connsiteY0" fmla="*/ 930711 h 2395321"/>
              <a:gd name="connsiteX1" fmla="*/ 1732138 w 2654640"/>
              <a:gd name="connsiteY1" fmla="*/ 0 h 2395321"/>
              <a:gd name="connsiteX2" fmla="*/ 2650985 w 2654640"/>
              <a:gd name="connsiteY2" fmla="*/ 2340872 h 2395321"/>
              <a:gd name="connsiteX3" fmla="*/ 0 w 2654640"/>
              <a:gd name="connsiteY3" fmla="*/ 2395321 h 2395321"/>
              <a:gd name="connsiteX4" fmla="*/ 6856 w 2654640"/>
              <a:gd name="connsiteY4" fmla="*/ 930711 h 2395321"/>
              <a:gd name="connsiteX0" fmla="*/ 6856 w 1732138"/>
              <a:gd name="connsiteY0" fmla="*/ 930711 h 2395321"/>
              <a:gd name="connsiteX1" fmla="*/ 1732138 w 1732138"/>
              <a:gd name="connsiteY1" fmla="*/ 0 h 2395321"/>
              <a:gd name="connsiteX2" fmla="*/ 1696149 w 1732138"/>
              <a:gd name="connsiteY2" fmla="*/ 2354861 h 2395321"/>
              <a:gd name="connsiteX3" fmla="*/ 0 w 1732138"/>
              <a:gd name="connsiteY3" fmla="*/ 2395321 h 2395321"/>
              <a:gd name="connsiteX4" fmla="*/ 6856 w 1732138"/>
              <a:gd name="connsiteY4" fmla="*/ 930711 h 2395321"/>
              <a:gd name="connsiteX0" fmla="*/ 24150 w 1732138"/>
              <a:gd name="connsiteY0" fmla="*/ 0 h 2522766"/>
              <a:gd name="connsiteX1" fmla="*/ 1732138 w 1732138"/>
              <a:gd name="connsiteY1" fmla="*/ 127445 h 2522766"/>
              <a:gd name="connsiteX2" fmla="*/ 1696149 w 1732138"/>
              <a:gd name="connsiteY2" fmla="*/ 2482306 h 2522766"/>
              <a:gd name="connsiteX3" fmla="*/ 0 w 1732138"/>
              <a:gd name="connsiteY3" fmla="*/ 2522766 h 2522766"/>
              <a:gd name="connsiteX4" fmla="*/ 24150 w 1732138"/>
              <a:gd name="connsiteY4" fmla="*/ 0 h 2522766"/>
              <a:gd name="connsiteX0" fmla="*/ 24150 w 1709452"/>
              <a:gd name="connsiteY0" fmla="*/ 0 h 2522766"/>
              <a:gd name="connsiteX1" fmla="*/ 1709452 w 1709452"/>
              <a:gd name="connsiteY1" fmla="*/ 83197 h 2522766"/>
              <a:gd name="connsiteX2" fmla="*/ 1696149 w 1709452"/>
              <a:gd name="connsiteY2" fmla="*/ 2482306 h 2522766"/>
              <a:gd name="connsiteX3" fmla="*/ 0 w 1709452"/>
              <a:gd name="connsiteY3" fmla="*/ 2522766 h 2522766"/>
              <a:gd name="connsiteX4" fmla="*/ 24150 w 1709452"/>
              <a:gd name="connsiteY4" fmla="*/ 0 h 2522766"/>
              <a:gd name="connsiteX0" fmla="*/ 24150 w 1699804"/>
              <a:gd name="connsiteY0" fmla="*/ 0 h 2522766"/>
              <a:gd name="connsiteX1" fmla="*/ 1687095 w 1699804"/>
              <a:gd name="connsiteY1" fmla="*/ 202785 h 2522766"/>
              <a:gd name="connsiteX2" fmla="*/ 1696149 w 1699804"/>
              <a:gd name="connsiteY2" fmla="*/ 2482306 h 2522766"/>
              <a:gd name="connsiteX3" fmla="*/ 0 w 1699804"/>
              <a:gd name="connsiteY3" fmla="*/ 2522766 h 2522766"/>
              <a:gd name="connsiteX4" fmla="*/ 24150 w 1699804"/>
              <a:gd name="connsiteY4" fmla="*/ 0 h 2522766"/>
              <a:gd name="connsiteX0" fmla="*/ 24150 w 1717546"/>
              <a:gd name="connsiteY0" fmla="*/ 0 h 2522766"/>
              <a:gd name="connsiteX1" fmla="*/ 1717546 w 1717546"/>
              <a:gd name="connsiteY1" fmla="*/ 197822 h 2522766"/>
              <a:gd name="connsiteX2" fmla="*/ 1696149 w 1717546"/>
              <a:gd name="connsiteY2" fmla="*/ 2482306 h 2522766"/>
              <a:gd name="connsiteX3" fmla="*/ 0 w 1717546"/>
              <a:gd name="connsiteY3" fmla="*/ 2522766 h 2522766"/>
              <a:gd name="connsiteX4" fmla="*/ 24150 w 1717546"/>
              <a:gd name="connsiteY4" fmla="*/ 0 h 2522766"/>
              <a:gd name="connsiteX0" fmla="*/ 24150 w 1717546"/>
              <a:gd name="connsiteY0" fmla="*/ 0 h 2522766"/>
              <a:gd name="connsiteX1" fmla="*/ 1717546 w 1717546"/>
              <a:gd name="connsiteY1" fmla="*/ 197822 h 2522766"/>
              <a:gd name="connsiteX2" fmla="*/ 1687805 w 1717546"/>
              <a:gd name="connsiteY2" fmla="*/ 2358366 h 2522766"/>
              <a:gd name="connsiteX3" fmla="*/ 0 w 1717546"/>
              <a:gd name="connsiteY3" fmla="*/ 2522766 h 2522766"/>
              <a:gd name="connsiteX4" fmla="*/ 24150 w 1717546"/>
              <a:gd name="connsiteY4" fmla="*/ 0 h 2522766"/>
              <a:gd name="connsiteX0" fmla="*/ 24150 w 1717546"/>
              <a:gd name="connsiteY0" fmla="*/ 0 h 2532072"/>
              <a:gd name="connsiteX1" fmla="*/ 1717546 w 1717546"/>
              <a:gd name="connsiteY1" fmla="*/ 197822 h 2532072"/>
              <a:gd name="connsiteX2" fmla="*/ 1629441 w 1717546"/>
              <a:gd name="connsiteY2" fmla="*/ 2532072 h 2532072"/>
              <a:gd name="connsiteX3" fmla="*/ 0 w 1717546"/>
              <a:gd name="connsiteY3" fmla="*/ 2522766 h 2532072"/>
              <a:gd name="connsiteX4" fmla="*/ 24150 w 1717546"/>
              <a:gd name="connsiteY4" fmla="*/ 0 h 2532072"/>
              <a:gd name="connsiteX0" fmla="*/ 24150 w 1717546"/>
              <a:gd name="connsiteY0" fmla="*/ 0 h 2532438"/>
              <a:gd name="connsiteX1" fmla="*/ 1717546 w 1717546"/>
              <a:gd name="connsiteY1" fmla="*/ 197822 h 2532438"/>
              <a:gd name="connsiteX2" fmla="*/ 1637246 w 1717546"/>
              <a:gd name="connsiteY2" fmla="*/ 2532438 h 2532438"/>
              <a:gd name="connsiteX3" fmla="*/ 0 w 1717546"/>
              <a:gd name="connsiteY3" fmla="*/ 2522766 h 2532438"/>
              <a:gd name="connsiteX4" fmla="*/ 24150 w 1717546"/>
              <a:gd name="connsiteY4" fmla="*/ 0 h 2532438"/>
              <a:gd name="connsiteX0" fmla="*/ 24150 w 1644211"/>
              <a:gd name="connsiteY0" fmla="*/ 0 h 2532438"/>
              <a:gd name="connsiteX1" fmla="*/ 1644211 w 1644211"/>
              <a:gd name="connsiteY1" fmla="*/ 248363 h 2532438"/>
              <a:gd name="connsiteX2" fmla="*/ 1637246 w 1644211"/>
              <a:gd name="connsiteY2" fmla="*/ 2532438 h 2532438"/>
              <a:gd name="connsiteX3" fmla="*/ 0 w 1644211"/>
              <a:gd name="connsiteY3" fmla="*/ 2522766 h 2532438"/>
              <a:gd name="connsiteX4" fmla="*/ 24150 w 1644211"/>
              <a:gd name="connsiteY4" fmla="*/ 0 h 2532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4211" h="2532438">
                <a:moveTo>
                  <a:pt x="24150" y="0"/>
                </a:moveTo>
                <a:lnTo>
                  <a:pt x="1644211" y="248363"/>
                </a:lnTo>
                <a:cubicBezTo>
                  <a:pt x="1640556" y="686683"/>
                  <a:pt x="1640901" y="2094118"/>
                  <a:pt x="1637246" y="2532438"/>
                </a:cubicBezTo>
                <a:lnTo>
                  <a:pt x="0" y="2522766"/>
                </a:lnTo>
                <a:cubicBezTo>
                  <a:pt x="2285" y="2034563"/>
                  <a:pt x="21865" y="488203"/>
                  <a:pt x="24150" y="0"/>
                </a:cubicBezTo>
                <a:close/>
              </a:path>
            </a:pathLst>
          </a:custGeom>
          <a:solidFill>
            <a:schemeClr val="bg1">
              <a:alpha val="73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66" name="Freeform 165"/>
          <p:cNvSpPr/>
          <p:nvPr/>
        </p:nvSpPr>
        <p:spPr>
          <a:xfrm rot="19907335">
            <a:off x="9973736" y="15465978"/>
            <a:ext cx="1181578" cy="357667"/>
          </a:xfrm>
          <a:custGeom>
            <a:avLst/>
            <a:gdLst>
              <a:gd name="connsiteX0" fmla="*/ 0 w 1368152"/>
              <a:gd name="connsiteY0" fmla="*/ 0 h 369333"/>
              <a:gd name="connsiteX1" fmla="*/ 1368152 w 1368152"/>
              <a:gd name="connsiteY1" fmla="*/ 0 h 369333"/>
              <a:gd name="connsiteX2" fmla="*/ 1368152 w 1368152"/>
              <a:gd name="connsiteY2" fmla="*/ 369333 h 369333"/>
              <a:gd name="connsiteX3" fmla="*/ 0 w 1368152"/>
              <a:gd name="connsiteY3" fmla="*/ 369333 h 369333"/>
              <a:gd name="connsiteX4" fmla="*/ 0 w 1368152"/>
              <a:gd name="connsiteY4" fmla="*/ 0 h 369333"/>
              <a:gd name="connsiteX0" fmla="*/ 0 w 1368152"/>
              <a:gd name="connsiteY0" fmla="*/ 0 h 369333"/>
              <a:gd name="connsiteX1" fmla="*/ 1353859 w 1368152"/>
              <a:gd name="connsiteY1" fmla="*/ 0 h 369333"/>
              <a:gd name="connsiteX2" fmla="*/ 1368152 w 1368152"/>
              <a:gd name="connsiteY2" fmla="*/ 369333 h 369333"/>
              <a:gd name="connsiteX3" fmla="*/ 0 w 1368152"/>
              <a:gd name="connsiteY3" fmla="*/ 369333 h 369333"/>
              <a:gd name="connsiteX4" fmla="*/ 0 w 1368152"/>
              <a:gd name="connsiteY4" fmla="*/ 0 h 369333"/>
              <a:gd name="connsiteX0" fmla="*/ 0 w 1368152"/>
              <a:gd name="connsiteY0" fmla="*/ 4216 h 373549"/>
              <a:gd name="connsiteX1" fmla="*/ 1322468 w 1368152"/>
              <a:gd name="connsiteY1" fmla="*/ 0 h 373549"/>
              <a:gd name="connsiteX2" fmla="*/ 1368152 w 1368152"/>
              <a:gd name="connsiteY2" fmla="*/ 373549 h 373549"/>
              <a:gd name="connsiteX3" fmla="*/ 0 w 1368152"/>
              <a:gd name="connsiteY3" fmla="*/ 373549 h 373549"/>
              <a:gd name="connsiteX4" fmla="*/ 0 w 1368152"/>
              <a:gd name="connsiteY4" fmla="*/ 4216 h 373549"/>
              <a:gd name="connsiteX0" fmla="*/ 0 w 1413212"/>
              <a:gd name="connsiteY0" fmla="*/ 13348 h 382681"/>
              <a:gd name="connsiteX1" fmla="*/ 1413212 w 1413212"/>
              <a:gd name="connsiteY1" fmla="*/ 0 h 382681"/>
              <a:gd name="connsiteX2" fmla="*/ 1368152 w 1413212"/>
              <a:gd name="connsiteY2" fmla="*/ 382681 h 382681"/>
              <a:gd name="connsiteX3" fmla="*/ 0 w 1413212"/>
              <a:gd name="connsiteY3" fmla="*/ 382681 h 382681"/>
              <a:gd name="connsiteX4" fmla="*/ 0 w 1413212"/>
              <a:gd name="connsiteY4" fmla="*/ 13348 h 382681"/>
              <a:gd name="connsiteX0" fmla="*/ 0 w 1447729"/>
              <a:gd name="connsiteY0" fmla="*/ 16275 h 385608"/>
              <a:gd name="connsiteX1" fmla="*/ 1447729 w 1447729"/>
              <a:gd name="connsiteY1" fmla="*/ 0 h 385608"/>
              <a:gd name="connsiteX2" fmla="*/ 1368152 w 1447729"/>
              <a:gd name="connsiteY2" fmla="*/ 385608 h 385608"/>
              <a:gd name="connsiteX3" fmla="*/ 0 w 1447729"/>
              <a:gd name="connsiteY3" fmla="*/ 385608 h 385608"/>
              <a:gd name="connsiteX4" fmla="*/ 0 w 1447729"/>
              <a:gd name="connsiteY4" fmla="*/ 16275 h 385608"/>
              <a:gd name="connsiteX0" fmla="*/ 0 w 1447729"/>
              <a:gd name="connsiteY0" fmla="*/ 16275 h 385608"/>
              <a:gd name="connsiteX1" fmla="*/ 1447729 w 1447729"/>
              <a:gd name="connsiteY1" fmla="*/ 0 h 385608"/>
              <a:gd name="connsiteX2" fmla="*/ 1301804 w 1447729"/>
              <a:gd name="connsiteY2" fmla="*/ 385120 h 385608"/>
              <a:gd name="connsiteX3" fmla="*/ 0 w 1447729"/>
              <a:gd name="connsiteY3" fmla="*/ 385608 h 385608"/>
              <a:gd name="connsiteX4" fmla="*/ 0 w 1447729"/>
              <a:gd name="connsiteY4" fmla="*/ 16275 h 385608"/>
              <a:gd name="connsiteX0" fmla="*/ 0 w 1540056"/>
              <a:gd name="connsiteY0" fmla="*/ 16275 h 389974"/>
              <a:gd name="connsiteX1" fmla="*/ 1447729 w 1540056"/>
              <a:gd name="connsiteY1" fmla="*/ 0 h 389974"/>
              <a:gd name="connsiteX2" fmla="*/ 1540056 w 1540056"/>
              <a:gd name="connsiteY2" fmla="*/ 389974 h 389974"/>
              <a:gd name="connsiteX3" fmla="*/ 0 w 1540056"/>
              <a:gd name="connsiteY3" fmla="*/ 385608 h 389974"/>
              <a:gd name="connsiteX4" fmla="*/ 0 w 1540056"/>
              <a:gd name="connsiteY4" fmla="*/ 16275 h 389974"/>
              <a:gd name="connsiteX0" fmla="*/ 0 w 1532916"/>
              <a:gd name="connsiteY0" fmla="*/ 16275 h 390056"/>
              <a:gd name="connsiteX1" fmla="*/ 1447729 w 1532916"/>
              <a:gd name="connsiteY1" fmla="*/ 0 h 390056"/>
              <a:gd name="connsiteX2" fmla="*/ 1532916 w 1532916"/>
              <a:gd name="connsiteY2" fmla="*/ 390056 h 390056"/>
              <a:gd name="connsiteX3" fmla="*/ 0 w 1532916"/>
              <a:gd name="connsiteY3" fmla="*/ 385608 h 390056"/>
              <a:gd name="connsiteX4" fmla="*/ 0 w 1532916"/>
              <a:gd name="connsiteY4" fmla="*/ 16275 h 390056"/>
              <a:gd name="connsiteX0" fmla="*/ 0 w 1613889"/>
              <a:gd name="connsiteY0" fmla="*/ 16275 h 396351"/>
              <a:gd name="connsiteX1" fmla="*/ 1447729 w 1613889"/>
              <a:gd name="connsiteY1" fmla="*/ 0 h 396351"/>
              <a:gd name="connsiteX2" fmla="*/ 1613889 w 1613889"/>
              <a:gd name="connsiteY2" fmla="*/ 396351 h 396351"/>
              <a:gd name="connsiteX3" fmla="*/ 0 w 1613889"/>
              <a:gd name="connsiteY3" fmla="*/ 385608 h 396351"/>
              <a:gd name="connsiteX4" fmla="*/ 0 w 1613889"/>
              <a:gd name="connsiteY4" fmla="*/ 16275 h 396351"/>
              <a:gd name="connsiteX0" fmla="*/ 0 w 1447729"/>
              <a:gd name="connsiteY0" fmla="*/ 16275 h 395988"/>
              <a:gd name="connsiteX1" fmla="*/ 1447729 w 1447729"/>
              <a:gd name="connsiteY1" fmla="*/ 0 h 395988"/>
              <a:gd name="connsiteX2" fmla="*/ 1324845 w 1447729"/>
              <a:gd name="connsiteY2" fmla="*/ 395988 h 395988"/>
              <a:gd name="connsiteX3" fmla="*/ 0 w 1447729"/>
              <a:gd name="connsiteY3" fmla="*/ 385608 h 395988"/>
              <a:gd name="connsiteX4" fmla="*/ 0 w 1447729"/>
              <a:gd name="connsiteY4" fmla="*/ 16275 h 395988"/>
              <a:gd name="connsiteX0" fmla="*/ 0 w 1479775"/>
              <a:gd name="connsiteY0" fmla="*/ 14388 h 394101"/>
              <a:gd name="connsiteX1" fmla="*/ 1479775 w 1479775"/>
              <a:gd name="connsiteY1" fmla="*/ 0 h 394101"/>
              <a:gd name="connsiteX2" fmla="*/ 1324845 w 1479775"/>
              <a:gd name="connsiteY2" fmla="*/ 394101 h 394101"/>
              <a:gd name="connsiteX3" fmla="*/ 0 w 1479775"/>
              <a:gd name="connsiteY3" fmla="*/ 383721 h 394101"/>
              <a:gd name="connsiteX4" fmla="*/ 0 w 1479775"/>
              <a:gd name="connsiteY4" fmla="*/ 14388 h 394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775" h="394101">
                <a:moveTo>
                  <a:pt x="0" y="14388"/>
                </a:moveTo>
                <a:lnTo>
                  <a:pt x="1479775" y="0"/>
                </a:lnTo>
                <a:lnTo>
                  <a:pt x="1324845" y="394101"/>
                </a:lnTo>
                <a:lnTo>
                  <a:pt x="0" y="383721"/>
                </a:lnTo>
                <a:lnTo>
                  <a:pt x="0" y="14388"/>
                </a:lnTo>
                <a:close/>
              </a:path>
            </a:pathLst>
          </a:custGeom>
          <a:solidFill>
            <a:schemeClr val="accent4">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bg1"/>
                </a:solidFill>
              </a:rPr>
              <a:t>logistics</a:t>
            </a:r>
            <a:endParaRPr lang="en-GB" dirty="0">
              <a:solidFill>
                <a:schemeClr val="bg1"/>
              </a:solidFill>
            </a:endParaRPr>
          </a:p>
        </p:txBody>
      </p:sp>
      <p:sp>
        <p:nvSpPr>
          <p:cNvPr id="201" name="TextBox 200"/>
          <p:cNvSpPr txBox="1"/>
          <p:nvPr/>
        </p:nvSpPr>
        <p:spPr>
          <a:xfrm rot="21441370">
            <a:off x="9575525" y="16763970"/>
            <a:ext cx="1609736" cy="400110"/>
          </a:xfrm>
          <a:prstGeom prst="rect">
            <a:avLst/>
          </a:prstGeom>
          <a:noFill/>
        </p:spPr>
        <p:txBody>
          <a:bodyPr wrap="none" rtlCol="0">
            <a:spAutoFit/>
          </a:bodyPr>
          <a:lstStyle/>
          <a:p>
            <a:r>
              <a:rPr lang="en-GB" sz="2000" b="1" dirty="0" smtClean="0">
                <a:solidFill>
                  <a:schemeClr val="bg1"/>
                </a:solidFill>
              </a:rPr>
              <a:t>inspections</a:t>
            </a:r>
            <a:endParaRPr lang="en-GB" sz="2000" b="1" dirty="0">
              <a:solidFill>
                <a:schemeClr val="bg1"/>
              </a:solidFill>
            </a:endParaRPr>
          </a:p>
        </p:txBody>
      </p:sp>
      <p:sp>
        <p:nvSpPr>
          <p:cNvPr id="140" name="Freeform 139"/>
          <p:cNvSpPr/>
          <p:nvPr/>
        </p:nvSpPr>
        <p:spPr>
          <a:xfrm rot="21330538">
            <a:off x="948624" y="11056243"/>
            <a:ext cx="2696566" cy="1746222"/>
          </a:xfrm>
          <a:custGeom>
            <a:avLst/>
            <a:gdLst>
              <a:gd name="connsiteX0" fmla="*/ 0 w 2571414"/>
              <a:gd name="connsiteY0" fmla="*/ 0 h 1440160"/>
              <a:gd name="connsiteX1" fmla="*/ 2571414 w 2571414"/>
              <a:gd name="connsiteY1" fmla="*/ 0 h 1440160"/>
              <a:gd name="connsiteX2" fmla="*/ 2571414 w 2571414"/>
              <a:gd name="connsiteY2" fmla="*/ 1440160 h 1440160"/>
              <a:gd name="connsiteX3" fmla="*/ 0 w 2571414"/>
              <a:gd name="connsiteY3" fmla="*/ 1440160 h 1440160"/>
              <a:gd name="connsiteX4" fmla="*/ 0 w 2571414"/>
              <a:gd name="connsiteY4" fmla="*/ 0 h 1440160"/>
              <a:gd name="connsiteX0" fmla="*/ 71533 w 2571414"/>
              <a:gd name="connsiteY0" fmla="*/ 0 h 1451229"/>
              <a:gd name="connsiteX1" fmla="*/ 2571414 w 2571414"/>
              <a:gd name="connsiteY1" fmla="*/ 11069 h 1451229"/>
              <a:gd name="connsiteX2" fmla="*/ 2571414 w 2571414"/>
              <a:gd name="connsiteY2" fmla="*/ 1451229 h 1451229"/>
              <a:gd name="connsiteX3" fmla="*/ 0 w 2571414"/>
              <a:gd name="connsiteY3" fmla="*/ 1451229 h 1451229"/>
              <a:gd name="connsiteX4" fmla="*/ 71533 w 2571414"/>
              <a:gd name="connsiteY4" fmla="*/ 0 h 1451229"/>
              <a:gd name="connsiteX0" fmla="*/ 71533 w 2691345"/>
              <a:gd name="connsiteY0" fmla="*/ 0 h 1451229"/>
              <a:gd name="connsiteX1" fmla="*/ 2691345 w 2691345"/>
              <a:gd name="connsiteY1" fmla="*/ 141857 h 1451229"/>
              <a:gd name="connsiteX2" fmla="*/ 2571414 w 2691345"/>
              <a:gd name="connsiteY2" fmla="*/ 1451229 h 1451229"/>
              <a:gd name="connsiteX3" fmla="*/ 0 w 2691345"/>
              <a:gd name="connsiteY3" fmla="*/ 1451229 h 1451229"/>
              <a:gd name="connsiteX4" fmla="*/ 71533 w 2691345"/>
              <a:gd name="connsiteY4" fmla="*/ 0 h 1451229"/>
              <a:gd name="connsiteX0" fmla="*/ 71533 w 2696566"/>
              <a:gd name="connsiteY0" fmla="*/ 0 h 1451229"/>
              <a:gd name="connsiteX1" fmla="*/ 2696566 w 2696566"/>
              <a:gd name="connsiteY1" fmla="*/ 75387 h 1451229"/>
              <a:gd name="connsiteX2" fmla="*/ 2571414 w 2696566"/>
              <a:gd name="connsiteY2" fmla="*/ 1451229 h 1451229"/>
              <a:gd name="connsiteX3" fmla="*/ 0 w 2696566"/>
              <a:gd name="connsiteY3" fmla="*/ 1451229 h 1451229"/>
              <a:gd name="connsiteX4" fmla="*/ 71533 w 2696566"/>
              <a:gd name="connsiteY4" fmla="*/ 0 h 1451229"/>
              <a:gd name="connsiteX0" fmla="*/ 71533 w 2696566"/>
              <a:gd name="connsiteY0" fmla="*/ 0 h 1455704"/>
              <a:gd name="connsiteX1" fmla="*/ 2696566 w 2696566"/>
              <a:gd name="connsiteY1" fmla="*/ 75387 h 1455704"/>
              <a:gd name="connsiteX2" fmla="*/ 2628388 w 2696566"/>
              <a:gd name="connsiteY2" fmla="*/ 1455704 h 1455704"/>
              <a:gd name="connsiteX3" fmla="*/ 0 w 2696566"/>
              <a:gd name="connsiteY3" fmla="*/ 1451229 h 1455704"/>
              <a:gd name="connsiteX4" fmla="*/ 71533 w 2696566"/>
              <a:gd name="connsiteY4" fmla="*/ 0 h 1455704"/>
              <a:gd name="connsiteX0" fmla="*/ 71533 w 2696566"/>
              <a:gd name="connsiteY0" fmla="*/ 0 h 1451229"/>
              <a:gd name="connsiteX1" fmla="*/ 2696566 w 2696566"/>
              <a:gd name="connsiteY1" fmla="*/ 75387 h 1451229"/>
              <a:gd name="connsiteX2" fmla="*/ 2600647 w 2696566"/>
              <a:gd name="connsiteY2" fmla="*/ 1443972 h 1451229"/>
              <a:gd name="connsiteX3" fmla="*/ 0 w 2696566"/>
              <a:gd name="connsiteY3" fmla="*/ 1451229 h 1451229"/>
              <a:gd name="connsiteX4" fmla="*/ 71533 w 2696566"/>
              <a:gd name="connsiteY4" fmla="*/ 0 h 1451229"/>
              <a:gd name="connsiteX0" fmla="*/ 71533 w 2696566"/>
              <a:gd name="connsiteY0" fmla="*/ 0 h 1451229"/>
              <a:gd name="connsiteX1" fmla="*/ 2696566 w 2696566"/>
              <a:gd name="connsiteY1" fmla="*/ 75387 h 1451229"/>
              <a:gd name="connsiteX2" fmla="*/ 2625270 w 2696566"/>
              <a:gd name="connsiteY2" fmla="*/ 1427458 h 1451229"/>
              <a:gd name="connsiteX3" fmla="*/ 0 w 2696566"/>
              <a:gd name="connsiteY3" fmla="*/ 1451229 h 1451229"/>
              <a:gd name="connsiteX4" fmla="*/ 71533 w 2696566"/>
              <a:gd name="connsiteY4" fmla="*/ 0 h 1451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566" h="1451229">
                <a:moveTo>
                  <a:pt x="71533" y="0"/>
                </a:moveTo>
                <a:lnTo>
                  <a:pt x="2696566" y="75387"/>
                </a:lnTo>
                <a:lnTo>
                  <a:pt x="2625270" y="1427458"/>
                </a:lnTo>
                <a:lnTo>
                  <a:pt x="0" y="1451229"/>
                </a:lnTo>
                <a:lnTo>
                  <a:pt x="71533" y="0"/>
                </a:lnTo>
                <a:close/>
              </a:path>
            </a:pathLst>
          </a:custGeom>
          <a:solidFill>
            <a:schemeClr val="bg1">
              <a:alpha val="73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3" name="Freeform 112"/>
          <p:cNvSpPr/>
          <p:nvPr/>
        </p:nvSpPr>
        <p:spPr>
          <a:xfrm>
            <a:off x="943673" y="12231561"/>
            <a:ext cx="2242145" cy="740472"/>
          </a:xfrm>
          <a:custGeom>
            <a:avLst/>
            <a:gdLst>
              <a:gd name="connsiteX0" fmla="*/ 0 w 1872103"/>
              <a:gd name="connsiteY0" fmla="*/ 0 h 570235"/>
              <a:gd name="connsiteX1" fmla="*/ 1872103 w 1872103"/>
              <a:gd name="connsiteY1" fmla="*/ 0 h 570235"/>
              <a:gd name="connsiteX2" fmla="*/ 1872103 w 1872103"/>
              <a:gd name="connsiteY2" fmla="*/ 570235 h 570235"/>
              <a:gd name="connsiteX3" fmla="*/ 0 w 1872103"/>
              <a:gd name="connsiteY3" fmla="*/ 570235 h 570235"/>
              <a:gd name="connsiteX4" fmla="*/ 0 w 1872103"/>
              <a:gd name="connsiteY4" fmla="*/ 0 h 570235"/>
              <a:gd name="connsiteX0" fmla="*/ 0 w 1935603"/>
              <a:gd name="connsiteY0" fmla="*/ 0 h 570235"/>
              <a:gd name="connsiteX1" fmla="*/ 1872103 w 1935603"/>
              <a:gd name="connsiteY1" fmla="*/ 0 h 570235"/>
              <a:gd name="connsiteX2" fmla="*/ 1935603 w 1935603"/>
              <a:gd name="connsiteY2" fmla="*/ 512241 h 570235"/>
              <a:gd name="connsiteX3" fmla="*/ 0 w 1935603"/>
              <a:gd name="connsiteY3" fmla="*/ 570235 h 570235"/>
              <a:gd name="connsiteX4" fmla="*/ 0 w 1935603"/>
              <a:gd name="connsiteY4" fmla="*/ 0 h 570235"/>
              <a:gd name="connsiteX0" fmla="*/ 0 w 1938778"/>
              <a:gd name="connsiteY0" fmla="*/ 11634 h 581869"/>
              <a:gd name="connsiteX1" fmla="*/ 1938778 w 1938778"/>
              <a:gd name="connsiteY1" fmla="*/ 0 h 581869"/>
              <a:gd name="connsiteX2" fmla="*/ 1935603 w 1938778"/>
              <a:gd name="connsiteY2" fmla="*/ 523875 h 581869"/>
              <a:gd name="connsiteX3" fmla="*/ 0 w 1938778"/>
              <a:gd name="connsiteY3" fmla="*/ 581869 h 581869"/>
              <a:gd name="connsiteX4" fmla="*/ 0 w 1938778"/>
              <a:gd name="connsiteY4" fmla="*/ 11634 h 581869"/>
              <a:gd name="connsiteX0" fmla="*/ 0 w 1939836"/>
              <a:gd name="connsiteY0" fmla="*/ 11634 h 581869"/>
              <a:gd name="connsiteX1" fmla="*/ 1938778 w 1939836"/>
              <a:gd name="connsiteY1" fmla="*/ 0 h 581869"/>
              <a:gd name="connsiteX2" fmla="*/ 1938778 w 1939836"/>
              <a:gd name="connsiteY2" fmla="*/ 347812 h 581869"/>
              <a:gd name="connsiteX3" fmla="*/ 0 w 1939836"/>
              <a:gd name="connsiteY3" fmla="*/ 581869 h 581869"/>
              <a:gd name="connsiteX4" fmla="*/ 0 w 1939836"/>
              <a:gd name="connsiteY4" fmla="*/ 11634 h 581869"/>
              <a:gd name="connsiteX0" fmla="*/ 0 w 1939836"/>
              <a:gd name="connsiteY0" fmla="*/ 129334 h 699569"/>
              <a:gd name="connsiteX1" fmla="*/ 1939836 w 1939836"/>
              <a:gd name="connsiteY1" fmla="*/ 0 h 699569"/>
              <a:gd name="connsiteX2" fmla="*/ 1938778 w 1939836"/>
              <a:gd name="connsiteY2" fmla="*/ 465512 h 699569"/>
              <a:gd name="connsiteX3" fmla="*/ 0 w 1939836"/>
              <a:gd name="connsiteY3" fmla="*/ 699569 h 699569"/>
              <a:gd name="connsiteX4" fmla="*/ 0 w 1939836"/>
              <a:gd name="connsiteY4" fmla="*/ 129334 h 699569"/>
              <a:gd name="connsiteX0" fmla="*/ 0 w 1942640"/>
              <a:gd name="connsiteY0" fmla="*/ 170237 h 740472"/>
              <a:gd name="connsiteX1" fmla="*/ 1942640 w 1942640"/>
              <a:gd name="connsiteY1" fmla="*/ 0 h 740472"/>
              <a:gd name="connsiteX2" fmla="*/ 1938778 w 1942640"/>
              <a:gd name="connsiteY2" fmla="*/ 506415 h 740472"/>
              <a:gd name="connsiteX3" fmla="*/ 0 w 1942640"/>
              <a:gd name="connsiteY3" fmla="*/ 740472 h 740472"/>
              <a:gd name="connsiteX4" fmla="*/ 0 w 1942640"/>
              <a:gd name="connsiteY4" fmla="*/ 170237 h 740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640" h="740472">
                <a:moveTo>
                  <a:pt x="0" y="170237"/>
                </a:moveTo>
                <a:lnTo>
                  <a:pt x="1942640" y="0"/>
                </a:lnTo>
                <a:cubicBezTo>
                  <a:pt x="1941582" y="174625"/>
                  <a:pt x="1939836" y="331790"/>
                  <a:pt x="1938778" y="506415"/>
                </a:cubicBezTo>
                <a:lnTo>
                  <a:pt x="0" y="740472"/>
                </a:lnTo>
                <a:lnTo>
                  <a:pt x="0" y="170237"/>
                </a:lnTo>
                <a:close/>
              </a:path>
            </a:pathLst>
          </a:custGeom>
          <a:solidFill>
            <a:schemeClr val="bg1"/>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63" name="TextBox 189"/>
          <p:cNvSpPr txBox="1">
            <a:spLocks noChangeArrowheads="1"/>
          </p:cNvSpPr>
          <p:nvPr/>
        </p:nvSpPr>
        <p:spPr bwMode="auto">
          <a:xfrm rot="21360000">
            <a:off x="899351" y="12234063"/>
            <a:ext cx="2546350" cy="584775"/>
          </a:xfrm>
          <a:prstGeom prst="rect">
            <a:avLst/>
          </a:prstGeom>
          <a:noFill/>
          <a:ln w="9525">
            <a:noFill/>
            <a:miter lim="800000"/>
            <a:headEnd/>
            <a:tailEnd/>
          </a:ln>
        </p:spPr>
        <p:txBody>
          <a:bodyPr>
            <a:spAutoFit/>
          </a:bodyPr>
          <a:lstStyle/>
          <a:p>
            <a:r>
              <a:rPr lang="en-GB" sz="3200" dirty="0" smtClean="0"/>
              <a:t>high </a:t>
            </a:r>
            <a:r>
              <a:rPr lang="en-GB" sz="3200" dirty="0"/>
              <a:t>density</a:t>
            </a:r>
          </a:p>
        </p:txBody>
      </p:sp>
      <p:sp>
        <p:nvSpPr>
          <p:cNvPr id="141" name="Freeform 140"/>
          <p:cNvSpPr/>
          <p:nvPr/>
        </p:nvSpPr>
        <p:spPr>
          <a:xfrm rot="21330538">
            <a:off x="4470511" y="10640832"/>
            <a:ext cx="5269034" cy="1344412"/>
          </a:xfrm>
          <a:custGeom>
            <a:avLst/>
            <a:gdLst>
              <a:gd name="connsiteX0" fmla="*/ 0 w 2571414"/>
              <a:gd name="connsiteY0" fmla="*/ 0 h 1440160"/>
              <a:gd name="connsiteX1" fmla="*/ 2571414 w 2571414"/>
              <a:gd name="connsiteY1" fmla="*/ 0 h 1440160"/>
              <a:gd name="connsiteX2" fmla="*/ 2571414 w 2571414"/>
              <a:gd name="connsiteY2" fmla="*/ 1440160 h 1440160"/>
              <a:gd name="connsiteX3" fmla="*/ 0 w 2571414"/>
              <a:gd name="connsiteY3" fmla="*/ 1440160 h 1440160"/>
              <a:gd name="connsiteX4" fmla="*/ 0 w 2571414"/>
              <a:gd name="connsiteY4" fmla="*/ 0 h 1440160"/>
              <a:gd name="connsiteX0" fmla="*/ 71533 w 2571414"/>
              <a:gd name="connsiteY0" fmla="*/ 0 h 1451229"/>
              <a:gd name="connsiteX1" fmla="*/ 2571414 w 2571414"/>
              <a:gd name="connsiteY1" fmla="*/ 11069 h 1451229"/>
              <a:gd name="connsiteX2" fmla="*/ 2571414 w 2571414"/>
              <a:gd name="connsiteY2" fmla="*/ 1451229 h 1451229"/>
              <a:gd name="connsiteX3" fmla="*/ 0 w 2571414"/>
              <a:gd name="connsiteY3" fmla="*/ 1451229 h 1451229"/>
              <a:gd name="connsiteX4" fmla="*/ 71533 w 2571414"/>
              <a:gd name="connsiteY4" fmla="*/ 0 h 1451229"/>
              <a:gd name="connsiteX0" fmla="*/ 71533 w 2691345"/>
              <a:gd name="connsiteY0" fmla="*/ 0 h 1451229"/>
              <a:gd name="connsiteX1" fmla="*/ 2691345 w 2691345"/>
              <a:gd name="connsiteY1" fmla="*/ 141857 h 1451229"/>
              <a:gd name="connsiteX2" fmla="*/ 2571414 w 2691345"/>
              <a:gd name="connsiteY2" fmla="*/ 1451229 h 1451229"/>
              <a:gd name="connsiteX3" fmla="*/ 0 w 2691345"/>
              <a:gd name="connsiteY3" fmla="*/ 1451229 h 1451229"/>
              <a:gd name="connsiteX4" fmla="*/ 71533 w 2691345"/>
              <a:gd name="connsiteY4" fmla="*/ 0 h 1451229"/>
              <a:gd name="connsiteX0" fmla="*/ 71533 w 2696566"/>
              <a:gd name="connsiteY0" fmla="*/ 0 h 1451229"/>
              <a:gd name="connsiteX1" fmla="*/ 2696566 w 2696566"/>
              <a:gd name="connsiteY1" fmla="*/ 75387 h 1451229"/>
              <a:gd name="connsiteX2" fmla="*/ 2571414 w 2696566"/>
              <a:gd name="connsiteY2" fmla="*/ 1451229 h 1451229"/>
              <a:gd name="connsiteX3" fmla="*/ 0 w 2696566"/>
              <a:gd name="connsiteY3" fmla="*/ 1451229 h 1451229"/>
              <a:gd name="connsiteX4" fmla="*/ 71533 w 2696566"/>
              <a:gd name="connsiteY4" fmla="*/ 0 h 1451229"/>
              <a:gd name="connsiteX0" fmla="*/ 71533 w 2696566"/>
              <a:gd name="connsiteY0" fmla="*/ 0 h 1455704"/>
              <a:gd name="connsiteX1" fmla="*/ 2696566 w 2696566"/>
              <a:gd name="connsiteY1" fmla="*/ 75387 h 1455704"/>
              <a:gd name="connsiteX2" fmla="*/ 2628388 w 2696566"/>
              <a:gd name="connsiteY2" fmla="*/ 1455704 h 1455704"/>
              <a:gd name="connsiteX3" fmla="*/ 0 w 2696566"/>
              <a:gd name="connsiteY3" fmla="*/ 1451229 h 1455704"/>
              <a:gd name="connsiteX4" fmla="*/ 71533 w 2696566"/>
              <a:gd name="connsiteY4" fmla="*/ 0 h 1455704"/>
              <a:gd name="connsiteX0" fmla="*/ 71533 w 2696566"/>
              <a:gd name="connsiteY0" fmla="*/ 0 h 1451229"/>
              <a:gd name="connsiteX1" fmla="*/ 2696566 w 2696566"/>
              <a:gd name="connsiteY1" fmla="*/ 75387 h 1451229"/>
              <a:gd name="connsiteX2" fmla="*/ 2600647 w 2696566"/>
              <a:gd name="connsiteY2" fmla="*/ 1443972 h 1451229"/>
              <a:gd name="connsiteX3" fmla="*/ 0 w 2696566"/>
              <a:gd name="connsiteY3" fmla="*/ 1451229 h 1451229"/>
              <a:gd name="connsiteX4" fmla="*/ 71533 w 2696566"/>
              <a:gd name="connsiteY4" fmla="*/ 0 h 1451229"/>
              <a:gd name="connsiteX0" fmla="*/ 71533 w 2696566"/>
              <a:gd name="connsiteY0" fmla="*/ 0 h 1451229"/>
              <a:gd name="connsiteX1" fmla="*/ 2696566 w 2696566"/>
              <a:gd name="connsiteY1" fmla="*/ 75387 h 1451229"/>
              <a:gd name="connsiteX2" fmla="*/ 2625270 w 2696566"/>
              <a:gd name="connsiteY2" fmla="*/ 1427458 h 1451229"/>
              <a:gd name="connsiteX3" fmla="*/ 0 w 2696566"/>
              <a:gd name="connsiteY3" fmla="*/ 1451229 h 1451229"/>
              <a:gd name="connsiteX4" fmla="*/ 71533 w 2696566"/>
              <a:gd name="connsiteY4" fmla="*/ 0 h 1451229"/>
              <a:gd name="connsiteX0" fmla="*/ 36627 w 2696566"/>
              <a:gd name="connsiteY0" fmla="*/ 1 h 1461633"/>
              <a:gd name="connsiteX1" fmla="*/ 2696566 w 2696566"/>
              <a:gd name="connsiteY1" fmla="*/ 85791 h 1461633"/>
              <a:gd name="connsiteX2" fmla="*/ 2625270 w 2696566"/>
              <a:gd name="connsiteY2" fmla="*/ 1437862 h 1461633"/>
              <a:gd name="connsiteX3" fmla="*/ 0 w 2696566"/>
              <a:gd name="connsiteY3" fmla="*/ 1461633 h 1461633"/>
              <a:gd name="connsiteX4" fmla="*/ 36627 w 2696566"/>
              <a:gd name="connsiteY4" fmla="*/ 1 h 1461633"/>
              <a:gd name="connsiteX0" fmla="*/ 36627 w 2696566"/>
              <a:gd name="connsiteY0" fmla="*/ 0 h 1461632"/>
              <a:gd name="connsiteX1" fmla="*/ 2696566 w 2696566"/>
              <a:gd name="connsiteY1" fmla="*/ 85790 h 1461632"/>
              <a:gd name="connsiteX2" fmla="*/ 2650985 w 2696566"/>
              <a:gd name="connsiteY2" fmla="*/ 1407183 h 1461632"/>
              <a:gd name="connsiteX3" fmla="*/ 0 w 2696566"/>
              <a:gd name="connsiteY3" fmla="*/ 1461632 h 1461632"/>
              <a:gd name="connsiteX4" fmla="*/ 36627 w 2696566"/>
              <a:gd name="connsiteY4" fmla="*/ 0 h 1461632"/>
              <a:gd name="connsiteX0" fmla="*/ 36627 w 2661951"/>
              <a:gd name="connsiteY0" fmla="*/ 0 h 1461632"/>
              <a:gd name="connsiteX1" fmla="*/ 2661951 w 2661951"/>
              <a:gd name="connsiteY1" fmla="*/ 92224 h 1461632"/>
              <a:gd name="connsiteX2" fmla="*/ 2650985 w 2661951"/>
              <a:gd name="connsiteY2" fmla="*/ 1407183 h 1461632"/>
              <a:gd name="connsiteX3" fmla="*/ 0 w 2661951"/>
              <a:gd name="connsiteY3" fmla="*/ 1461632 h 1461632"/>
              <a:gd name="connsiteX4" fmla="*/ 36627 w 2661951"/>
              <a:gd name="connsiteY4" fmla="*/ 0 h 1461632"/>
              <a:gd name="connsiteX0" fmla="*/ 36627 w 2689586"/>
              <a:gd name="connsiteY0" fmla="*/ 0 h 1461632"/>
              <a:gd name="connsiteX1" fmla="*/ 2689586 w 2689586"/>
              <a:gd name="connsiteY1" fmla="*/ 100862 h 1461632"/>
              <a:gd name="connsiteX2" fmla="*/ 2650985 w 2689586"/>
              <a:gd name="connsiteY2" fmla="*/ 1407183 h 1461632"/>
              <a:gd name="connsiteX3" fmla="*/ 0 w 2689586"/>
              <a:gd name="connsiteY3" fmla="*/ 1461632 h 1461632"/>
              <a:gd name="connsiteX4" fmla="*/ 36627 w 2689586"/>
              <a:gd name="connsiteY4" fmla="*/ 0 h 1461632"/>
              <a:gd name="connsiteX0" fmla="*/ 36627 w 2689586"/>
              <a:gd name="connsiteY0" fmla="*/ 0 h 1461632"/>
              <a:gd name="connsiteX1" fmla="*/ 2689586 w 2689586"/>
              <a:gd name="connsiteY1" fmla="*/ 100862 h 1461632"/>
              <a:gd name="connsiteX2" fmla="*/ 2650985 w 2689586"/>
              <a:gd name="connsiteY2" fmla="*/ 1407183 h 1461632"/>
              <a:gd name="connsiteX3" fmla="*/ 0 w 2689586"/>
              <a:gd name="connsiteY3" fmla="*/ 1461632 h 1461632"/>
              <a:gd name="connsiteX4" fmla="*/ 36627 w 2689586"/>
              <a:gd name="connsiteY4" fmla="*/ 0 h 146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9586" h="1461632">
                <a:moveTo>
                  <a:pt x="36627" y="0"/>
                </a:moveTo>
                <a:lnTo>
                  <a:pt x="2689586" y="100862"/>
                </a:lnTo>
                <a:cubicBezTo>
                  <a:pt x="2655124" y="1386232"/>
                  <a:pt x="2654640" y="968863"/>
                  <a:pt x="2650985" y="1407183"/>
                </a:cubicBezTo>
                <a:lnTo>
                  <a:pt x="0" y="1461632"/>
                </a:lnTo>
                <a:lnTo>
                  <a:pt x="36627" y="0"/>
                </a:lnTo>
                <a:close/>
              </a:path>
            </a:pathLst>
          </a:custGeom>
          <a:solidFill>
            <a:schemeClr val="bg1">
              <a:alpha val="73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4" name="Freeform 113"/>
          <p:cNvSpPr/>
          <p:nvPr/>
        </p:nvSpPr>
        <p:spPr>
          <a:xfrm>
            <a:off x="4486274" y="11606155"/>
            <a:ext cx="2281760" cy="674374"/>
          </a:xfrm>
          <a:custGeom>
            <a:avLst/>
            <a:gdLst>
              <a:gd name="connsiteX0" fmla="*/ 0 w 1872103"/>
              <a:gd name="connsiteY0" fmla="*/ 0 h 570235"/>
              <a:gd name="connsiteX1" fmla="*/ 1872103 w 1872103"/>
              <a:gd name="connsiteY1" fmla="*/ 0 h 570235"/>
              <a:gd name="connsiteX2" fmla="*/ 1872103 w 1872103"/>
              <a:gd name="connsiteY2" fmla="*/ 570235 h 570235"/>
              <a:gd name="connsiteX3" fmla="*/ 0 w 1872103"/>
              <a:gd name="connsiteY3" fmla="*/ 570235 h 570235"/>
              <a:gd name="connsiteX4" fmla="*/ 0 w 1872103"/>
              <a:gd name="connsiteY4" fmla="*/ 0 h 570235"/>
              <a:gd name="connsiteX0" fmla="*/ 0 w 1935603"/>
              <a:gd name="connsiteY0" fmla="*/ 0 h 570235"/>
              <a:gd name="connsiteX1" fmla="*/ 1872103 w 1935603"/>
              <a:gd name="connsiteY1" fmla="*/ 0 h 570235"/>
              <a:gd name="connsiteX2" fmla="*/ 1935603 w 1935603"/>
              <a:gd name="connsiteY2" fmla="*/ 512241 h 570235"/>
              <a:gd name="connsiteX3" fmla="*/ 0 w 1935603"/>
              <a:gd name="connsiteY3" fmla="*/ 570235 h 570235"/>
              <a:gd name="connsiteX4" fmla="*/ 0 w 1935603"/>
              <a:gd name="connsiteY4" fmla="*/ 0 h 570235"/>
              <a:gd name="connsiteX0" fmla="*/ 0 w 1938778"/>
              <a:gd name="connsiteY0" fmla="*/ 11634 h 581869"/>
              <a:gd name="connsiteX1" fmla="*/ 1938778 w 1938778"/>
              <a:gd name="connsiteY1" fmla="*/ 0 h 581869"/>
              <a:gd name="connsiteX2" fmla="*/ 1935603 w 1938778"/>
              <a:gd name="connsiteY2" fmla="*/ 523875 h 581869"/>
              <a:gd name="connsiteX3" fmla="*/ 0 w 1938778"/>
              <a:gd name="connsiteY3" fmla="*/ 581869 h 581869"/>
              <a:gd name="connsiteX4" fmla="*/ 0 w 1938778"/>
              <a:gd name="connsiteY4" fmla="*/ 11634 h 581869"/>
              <a:gd name="connsiteX0" fmla="*/ 0 w 1939836"/>
              <a:gd name="connsiteY0" fmla="*/ 11634 h 581869"/>
              <a:gd name="connsiteX1" fmla="*/ 1938778 w 1939836"/>
              <a:gd name="connsiteY1" fmla="*/ 0 h 581869"/>
              <a:gd name="connsiteX2" fmla="*/ 1938778 w 1939836"/>
              <a:gd name="connsiteY2" fmla="*/ 347812 h 581869"/>
              <a:gd name="connsiteX3" fmla="*/ 0 w 1939836"/>
              <a:gd name="connsiteY3" fmla="*/ 581869 h 581869"/>
              <a:gd name="connsiteX4" fmla="*/ 0 w 1939836"/>
              <a:gd name="connsiteY4" fmla="*/ 11634 h 581869"/>
              <a:gd name="connsiteX0" fmla="*/ 0 w 1939836"/>
              <a:gd name="connsiteY0" fmla="*/ 129334 h 699569"/>
              <a:gd name="connsiteX1" fmla="*/ 1939836 w 1939836"/>
              <a:gd name="connsiteY1" fmla="*/ 0 h 699569"/>
              <a:gd name="connsiteX2" fmla="*/ 1938778 w 1939836"/>
              <a:gd name="connsiteY2" fmla="*/ 465512 h 699569"/>
              <a:gd name="connsiteX3" fmla="*/ 0 w 1939836"/>
              <a:gd name="connsiteY3" fmla="*/ 699569 h 699569"/>
              <a:gd name="connsiteX4" fmla="*/ 0 w 1939836"/>
              <a:gd name="connsiteY4" fmla="*/ 129334 h 699569"/>
              <a:gd name="connsiteX0" fmla="*/ 0 w 1942640"/>
              <a:gd name="connsiteY0" fmla="*/ 170237 h 740472"/>
              <a:gd name="connsiteX1" fmla="*/ 1942640 w 1942640"/>
              <a:gd name="connsiteY1" fmla="*/ 0 h 740472"/>
              <a:gd name="connsiteX2" fmla="*/ 1938778 w 1942640"/>
              <a:gd name="connsiteY2" fmla="*/ 506415 h 740472"/>
              <a:gd name="connsiteX3" fmla="*/ 0 w 1942640"/>
              <a:gd name="connsiteY3" fmla="*/ 740472 h 740472"/>
              <a:gd name="connsiteX4" fmla="*/ 0 w 1942640"/>
              <a:gd name="connsiteY4" fmla="*/ 170237 h 740472"/>
              <a:gd name="connsiteX0" fmla="*/ 0 w 1942640"/>
              <a:gd name="connsiteY0" fmla="*/ 75564 h 645799"/>
              <a:gd name="connsiteX1" fmla="*/ 1942640 w 1942640"/>
              <a:gd name="connsiteY1" fmla="*/ 0 h 645799"/>
              <a:gd name="connsiteX2" fmla="*/ 1938778 w 1942640"/>
              <a:gd name="connsiteY2" fmla="*/ 411742 h 645799"/>
              <a:gd name="connsiteX3" fmla="*/ 0 w 1942640"/>
              <a:gd name="connsiteY3" fmla="*/ 645799 h 645799"/>
              <a:gd name="connsiteX4" fmla="*/ 0 w 1942640"/>
              <a:gd name="connsiteY4" fmla="*/ 75564 h 645799"/>
              <a:gd name="connsiteX0" fmla="*/ 0 w 1943854"/>
              <a:gd name="connsiteY0" fmla="*/ 202054 h 645799"/>
              <a:gd name="connsiteX1" fmla="*/ 1943854 w 1943854"/>
              <a:gd name="connsiteY1" fmla="*/ 0 h 645799"/>
              <a:gd name="connsiteX2" fmla="*/ 1939992 w 1943854"/>
              <a:gd name="connsiteY2" fmla="*/ 411742 h 645799"/>
              <a:gd name="connsiteX3" fmla="*/ 1214 w 1943854"/>
              <a:gd name="connsiteY3" fmla="*/ 645799 h 645799"/>
              <a:gd name="connsiteX4" fmla="*/ 0 w 1943854"/>
              <a:gd name="connsiteY4" fmla="*/ 202054 h 645799"/>
              <a:gd name="connsiteX0" fmla="*/ 0 w 1976963"/>
              <a:gd name="connsiteY0" fmla="*/ 204846 h 645799"/>
              <a:gd name="connsiteX1" fmla="*/ 1976963 w 1976963"/>
              <a:gd name="connsiteY1" fmla="*/ 0 h 645799"/>
              <a:gd name="connsiteX2" fmla="*/ 1973101 w 1976963"/>
              <a:gd name="connsiteY2" fmla="*/ 411742 h 645799"/>
              <a:gd name="connsiteX3" fmla="*/ 34323 w 1976963"/>
              <a:gd name="connsiteY3" fmla="*/ 645799 h 645799"/>
              <a:gd name="connsiteX4" fmla="*/ 0 w 1976963"/>
              <a:gd name="connsiteY4" fmla="*/ 204846 h 645799"/>
              <a:gd name="connsiteX0" fmla="*/ 0 w 1976963"/>
              <a:gd name="connsiteY0" fmla="*/ 204846 h 674374"/>
              <a:gd name="connsiteX1" fmla="*/ 1976963 w 1976963"/>
              <a:gd name="connsiteY1" fmla="*/ 0 h 674374"/>
              <a:gd name="connsiteX2" fmla="*/ 1973101 w 1976963"/>
              <a:gd name="connsiteY2" fmla="*/ 411742 h 674374"/>
              <a:gd name="connsiteX3" fmla="*/ 1313 w 1976963"/>
              <a:gd name="connsiteY3" fmla="*/ 674374 h 674374"/>
              <a:gd name="connsiteX4" fmla="*/ 0 w 1976963"/>
              <a:gd name="connsiteY4" fmla="*/ 204846 h 674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6963" h="674374">
                <a:moveTo>
                  <a:pt x="0" y="204846"/>
                </a:moveTo>
                <a:lnTo>
                  <a:pt x="1976963" y="0"/>
                </a:lnTo>
                <a:cubicBezTo>
                  <a:pt x="1975905" y="174625"/>
                  <a:pt x="1974159" y="237117"/>
                  <a:pt x="1973101" y="411742"/>
                </a:cubicBezTo>
                <a:lnTo>
                  <a:pt x="1313" y="674374"/>
                </a:lnTo>
                <a:cubicBezTo>
                  <a:pt x="908" y="526459"/>
                  <a:pt x="405" y="352761"/>
                  <a:pt x="0" y="204846"/>
                </a:cubicBezTo>
                <a:close/>
              </a:path>
            </a:pathLst>
          </a:custGeom>
          <a:solidFill>
            <a:schemeClr val="bg1"/>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66" name="TextBox 187"/>
          <p:cNvSpPr txBox="1">
            <a:spLocks noChangeArrowheads="1"/>
          </p:cNvSpPr>
          <p:nvPr/>
        </p:nvSpPr>
        <p:spPr bwMode="auto">
          <a:xfrm rot="21300000">
            <a:off x="4616122" y="11575387"/>
            <a:ext cx="2335500" cy="584775"/>
          </a:xfrm>
          <a:prstGeom prst="rect">
            <a:avLst/>
          </a:prstGeom>
          <a:noFill/>
          <a:ln w="9525">
            <a:noFill/>
            <a:miter lim="800000"/>
            <a:headEnd/>
            <a:tailEnd/>
          </a:ln>
        </p:spPr>
        <p:txBody>
          <a:bodyPr wrap="square">
            <a:spAutoFit/>
          </a:bodyPr>
          <a:lstStyle/>
          <a:p>
            <a:r>
              <a:rPr lang="en-GB" sz="3200" dirty="0" smtClean="0"/>
              <a:t>expensive</a:t>
            </a:r>
            <a:endParaRPr lang="en-GB" sz="3200" dirty="0"/>
          </a:p>
        </p:txBody>
      </p:sp>
      <p:sp>
        <p:nvSpPr>
          <p:cNvPr id="112" name="Freeform 111"/>
          <p:cNvSpPr/>
          <p:nvPr/>
        </p:nvSpPr>
        <p:spPr>
          <a:xfrm rot="-60000">
            <a:off x="862632" y="7306296"/>
            <a:ext cx="2098290" cy="603518"/>
          </a:xfrm>
          <a:custGeom>
            <a:avLst/>
            <a:gdLst>
              <a:gd name="connsiteX0" fmla="*/ 0 w 1872103"/>
              <a:gd name="connsiteY0" fmla="*/ 0 h 570235"/>
              <a:gd name="connsiteX1" fmla="*/ 1872103 w 1872103"/>
              <a:gd name="connsiteY1" fmla="*/ 0 h 570235"/>
              <a:gd name="connsiteX2" fmla="*/ 1872103 w 1872103"/>
              <a:gd name="connsiteY2" fmla="*/ 570235 h 570235"/>
              <a:gd name="connsiteX3" fmla="*/ 0 w 1872103"/>
              <a:gd name="connsiteY3" fmla="*/ 570235 h 570235"/>
              <a:gd name="connsiteX4" fmla="*/ 0 w 1872103"/>
              <a:gd name="connsiteY4" fmla="*/ 0 h 570235"/>
              <a:gd name="connsiteX0" fmla="*/ 0 w 1935603"/>
              <a:gd name="connsiteY0" fmla="*/ 0 h 570235"/>
              <a:gd name="connsiteX1" fmla="*/ 1872103 w 1935603"/>
              <a:gd name="connsiteY1" fmla="*/ 0 h 570235"/>
              <a:gd name="connsiteX2" fmla="*/ 1935603 w 1935603"/>
              <a:gd name="connsiteY2" fmla="*/ 512241 h 570235"/>
              <a:gd name="connsiteX3" fmla="*/ 0 w 1935603"/>
              <a:gd name="connsiteY3" fmla="*/ 570235 h 570235"/>
              <a:gd name="connsiteX4" fmla="*/ 0 w 1935603"/>
              <a:gd name="connsiteY4" fmla="*/ 0 h 570235"/>
              <a:gd name="connsiteX0" fmla="*/ 0 w 1938778"/>
              <a:gd name="connsiteY0" fmla="*/ 11634 h 581869"/>
              <a:gd name="connsiteX1" fmla="*/ 1938778 w 1938778"/>
              <a:gd name="connsiteY1" fmla="*/ 0 h 581869"/>
              <a:gd name="connsiteX2" fmla="*/ 1935603 w 1938778"/>
              <a:gd name="connsiteY2" fmla="*/ 523875 h 581869"/>
              <a:gd name="connsiteX3" fmla="*/ 0 w 1938778"/>
              <a:gd name="connsiteY3" fmla="*/ 581869 h 581869"/>
              <a:gd name="connsiteX4" fmla="*/ 0 w 1938778"/>
              <a:gd name="connsiteY4" fmla="*/ 11634 h 581869"/>
              <a:gd name="connsiteX0" fmla="*/ 0 w 1939117"/>
              <a:gd name="connsiteY0" fmla="*/ 0 h 570235"/>
              <a:gd name="connsiteX1" fmla="*/ 1939117 w 1939117"/>
              <a:gd name="connsiteY1" fmla="*/ 54065 h 570235"/>
              <a:gd name="connsiteX2" fmla="*/ 1935603 w 1939117"/>
              <a:gd name="connsiteY2" fmla="*/ 512241 h 570235"/>
              <a:gd name="connsiteX3" fmla="*/ 0 w 1939117"/>
              <a:gd name="connsiteY3" fmla="*/ 570235 h 570235"/>
              <a:gd name="connsiteX4" fmla="*/ 0 w 1939117"/>
              <a:gd name="connsiteY4" fmla="*/ 0 h 570235"/>
              <a:gd name="connsiteX0" fmla="*/ 0 w 1939117"/>
              <a:gd name="connsiteY0" fmla="*/ 0 h 576483"/>
              <a:gd name="connsiteX1" fmla="*/ 1939117 w 1939117"/>
              <a:gd name="connsiteY1" fmla="*/ 54065 h 576483"/>
              <a:gd name="connsiteX2" fmla="*/ 1917977 w 1939117"/>
              <a:gd name="connsiteY2" fmla="*/ 576483 h 576483"/>
              <a:gd name="connsiteX3" fmla="*/ 0 w 1939117"/>
              <a:gd name="connsiteY3" fmla="*/ 570235 h 576483"/>
              <a:gd name="connsiteX4" fmla="*/ 0 w 1939117"/>
              <a:gd name="connsiteY4" fmla="*/ 0 h 576483"/>
              <a:gd name="connsiteX0" fmla="*/ 4500 w 1943617"/>
              <a:gd name="connsiteY0" fmla="*/ 0 h 657583"/>
              <a:gd name="connsiteX1" fmla="*/ 1943617 w 1943617"/>
              <a:gd name="connsiteY1" fmla="*/ 54065 h 657583"/>
              <a:gd name="connsiteX2" fmla="*/ 1922477 w 1943617"/>
              <a:gd name="connsiteY2" fmla="*/ 576483 h 657583"/>
              <a:gd name="connsiteX3" fmla="*/ 0 w 1943617"/>
              <a:gd name="connsiteY3" fmla="*/ 657583 h 657583"/>
              <a:gd name="connsiteX4" fmla="*/ 4500 w 1943617"/>
              <a:gd name="connsiteY4" fmla="*/ 0 h 657583"/>
              <a:gd name="connsiteX0" fmla="*/ 3575 w 1943617"/>
              <a:gd name="connsiteY0" fmla="*/ 41447 h 603518"/>
              <a:gd name="connsiteX1" fmla="*/ 1943617 w 1943617"/>
              <a:gd name="connsiteY1" fmla="*/ 0 h 603518"/>
              <a:gd name="connsiteX2" fmla="*/ 1922477 w 1943617"/>
              <a:gd name="connsiteY2" fmla="*/ 522418 h 603518"/>
              <a:gd name="connsiteX3" fmla="*/ 0 w 1943617"/>
              <a:gd name="connsiteY3" fmla="*/ 603518 h 603518"/>
              <a:gd name="connsiteX4" fmla="*/ 3575 w 1943617"/>
              <a:gd name="connsiteY4" fmla="*/ 41447 h 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3617" h="603518">
                <a:moveTo>
                  <a:pt x="3575" y="41447"/>
                </a:moveTo>
                <a:lnTo>
                  <a:pt x="1943617" y="0"/>
                </a:lnTo>
                <a:cubicBezTo>
                  <a:pt x="1942559" y="174625"/>
                  <a:pt x="1923535" y="347793"/>
                  <a:pt x="1922477" y="522418"/>
                </a:cubicBezTo>
                <a:lnTo>
                  <a:pt x="0" y="603518"/>
                </a:lnTo>
                <a:cubicBezTo>
                  <a:pt x="1192" y="416161"/>
                  <a:pt x="2383" y="228804"/>
                  <a:pt x="3575" y="41447"/>
                </a:cubicBezTo>
                <a:close/>
              </a:path>
            </a:pathLst>
          </a:custGeom>
          <a:solidFill>
            <a:schemeClr val="bg1"/>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64" name="TextBox 190"/>
          <p:cNvSpPr txBox="1">
            <a:spLocks noChangeArrowheads="1"/>
          </p:cNvSpPr>
          <p:nvPr/>
        </p:nvSpPr>
        <p:spPr bwMode="auto">
          <a:xfrm rot="-120000">
            <a:off x="832183" y="7252707"/>
            <a:ext cx="2176454" cy="584775"/>
          </a:xfrm>
          <a:prstGeom prst="rect">
            <a:avLst/>
          </a:prstGeom>
          <a:noFill/>
          <a:ln w="9525">
            <a:noFill/>
            <a:miter lim="800000"/>
            <a:headEnd/>
            <a:tailEnd/>
          </a:ln>
        </p:spPr>
        <p:txBody>
          <a:bodyPr wrap="square">
            <a:spAutoFit/>
          </a:bodyPr>
          <a:lstStyle/>
          <a:p>
            <a:r>
              <a:rPr lang="en-GB" sz="3200" dirty="0" smtClean="0"/>
              <a:t>impersonal</a:t>
            </a:r>
            <a:endParaRPr lang="en-GB" sz="3200" dirty="0"/>
          </a:p>
        </p:txBody>
      </p:sp>
      <p:sp>
        <p:nvSpPr>
          <p:cNvPr id="143" name="Freeform 142"/>
          <p:cNvSpPr/>
          <p:nvPr/>
        </p:nvSpPr>
        <p:spPr>
          <a:xfrm rot="21480000">
            <a:off x="8444895" y="4698486"/>
            <a:ext cx="2727870" cy="2867922"/>
          </a:xfrm>
          <a:custGeom>
            <a:avLst/>
            <a:gdLst>
              <a:gd name="connsiteX0" fmla="*/ 0 w 2571414"/>
              <a:gd name="connsiteY0" fmla="*/ 0 h 1440160"/>
              <a:gd name="connsiteX1" fmla="*/ 2571414 w 2571414"/>
              <a:gd name="connsiteY1" fmla="*/ 0 h 1440160"/>
              <a:gd name="connsiteX2" fmla="*/ 2571414 w 2571414"/>
              <a:gd name="connsiteY2" fmla="*/ 1440160 h 1440160"/>
              <a:gd name="connsiteX3" fmla="*/ 0 w 2571414"/>
              <a:gd name="connsiteY3" fmla="*/ 1440160 h 1440160"/>
              <a:gd name="connsiteX4" fmla="*/ 0 w 2571414"/>
              <a:gd name="connsiteY4" fmla="*/ 0 h 1440160"/>
              <a:gd name="connsiteX0" fmla="*/ 71533 w 2571414"/>
              <a:gd name="connsiteY0" fmla="*/ 0 h 1451229"/>
              <a:gd name="connsiteX1" fmla="*/ 2571414 w 2571414"/>
              <a:gd name="connsiteY1" fmla="*/ 11069 h 1451229"/>
              <a:gd name="connsiteX2" fmla="*/ 2571414 w 2571414"/>
              <a:gd name="connsiteY2" fmla="*/ 1451229 h 1451229"/>
              <a:gd name="connsiteX3" fmla="*/ 0 w 2571414"/>
              <a:gd name="connsiteY3" fmla="*/ 1451229 h 1451229"/>
              <a:gd name="connsiteX4" fmla="*/ 71533 w 2571414"/>
              <a:gd name="connsiteY4" fmla="*/ 0 h 1451229"/>
              <a:gd name="connsiteX0" fmla="*/ 71533 w 2691345"/>
              <a:gd name="connsiteY0" fmla="*/ 0 h 1451229"/>
              <a:gd name="connsiteX1" fmla="*/ 2691345 w 2691345"/>
              <a:gd name="connsiteY1" fmla="*/ 141857 h 1451229"/>
              <a:gd name="connsiteX2" fmla="*/ 2571414 w 2691345"/>
              <a:gd name="connsiteY2" fmla="*/ 1451229 h 1451229"/>
              <a:gd name="connsiteX3" fmla="*/ 0 w 2691345"/>
              <a:gd name="connsiteY3" fmla="*/ 1451229 h 1451229"/>
              <a:gd name="connsiteX4" fmla="*/ 71533 w 2691345"/>
              <a:gd name="connsiteY4" fmla="*/ 0 h 1451229"/>
              <a:gd name="connsiteX0" fmla="*/ 71533 w 2696566"/>
              <a:gd name="connsiteY0" fmla="*/ 0 h 1451229"/>
              <a:gd name="connsiteX1" fmla="*/ 2696566 w 2696566"/>
              <a:gd name="connsiteY1" fmla="*/ 75387 h 1451229"/>
              <a:gd name="connsiteX2" fmla="*/ 2571414 w 2696566"/>
              <a:gd name="connsiteY2" fmla="*/ 1451229 h 1451229"/>
              <a:gd name="connsiteX3" fmla="*/ 0 w 2696566"/>
              <a:gd name="connsiteY3" fmla="*/ 1451229 h 1451229"/>
              <a:gd name="connsiteX4" fmla="*/ 71533 w 2696566"/>
              <a:gd name="connsiteY4" fmla="*/ 0 h 1451229"/>
              <a:gd name="connsiteX0" fmla="*/ 71533 w 2696566"/>
              <a:gd name="connsiteY0" fmla="*/ 0 h 1455704"/>
              <a:gd name="connsiteX1" fmla="*/ 2696566 w 2696566"/>
              <a:gd name="connsiteY1" fmla="*/ 75387 h 1455704"/>
              <a:gd name="connsiteX2" fmla="*/ 2628388 w 2696566"/>
              <a:gd name="connsiteY2" fmla="*/ 1455704 h 1455704"/>
              <a:gd name="connsiteX3" fmla="*/ 0 w 2696566"/>
              <a:gd name="connsiteY3" fmla="*/ 1451229 h 1455704"/>
              <a:gd name="connsiteX4" fmla="*/ 71533 w 2696566"/>
              <a:gd name="connsiteY4" fmla="*/ 0 h 1455704"/>
              <a:gd name="connsiteX0" fmla="*/ 71533 w 2696566"/>
              <a:gd name="connsiteY0" fmla="*/ 0 h 1451229"/>
              <a:gd name="connsiteX1" fmla="*/ 2696566 w 2696566"/>
              <a:gd name="connsiteY1" fmla="*/ 75387 h 1451229"/>
              <a:gd name="connsiteX2" fmla="*/ 2600647 w 2696566"/>
              <a:gd name="connsiteY2" fmla="*/ 1443972 h 1451229"/>
              <a:gd name="connsiteX3" fmla="*/ 0 w 2696566"/>
              <a:gd name="connsiteY3" fmla="*/ 1451229 h 1451229"/>
              <a:gd name="connsiteX4" fmla="*/ 71533 w 2696566"/>
              <a:gd name="connsiteY4" fmla="*/ 0 h 1451229"/>
              <a:gd name="connsiteX0" fmla="*/ 71533 w 2696566"/>
              <a:gd name="connsiteY0" fmla="*/ 0 h 1451229"/>
              <a:gd name="connsiteX1" fmla="*/ 2696566 w 2696566"/>
              <a:gd name="connsiteY1" fmla="*/ 75387 h 1451229"/>
              <a:gd name="connsiteX2" fmla="*/ 2625270 w 2696566"/>
              <a:gd name="connsiteY2" fmla="*/ 1427458 h 1451229"/>
              <a:gd name="connsiteX3" fmla="*/ 0 w 2696566"/>
              <a:gd name="connsiteY3" fmla="*/ 1451229 h 1451229"/>
              <a:gd name="connsiteX4" fmla="*/ 71533 w 2696566"/>
              <a:gd name="connsiteY4" fmla="*/ 0 h 1451229"/>
              <a:gd name="connsiteX0" fmla="*/ 36627 w 2696566"/>
              <a:gd name="connsiteY0" fmla="*/ 1 h 1461633"/>
              <a:gd name="connsiteX1" fmla="*/ 2696566 w 2696566"/>
              <a:gd name="connsiteY1" fmla="*/ 85791 h 1461633"/>
              <a:gd name="connsiteX2" fmla="*/ 2625270 w 2696566"/>
              <a:gd name="connsiteY2" fmla="*/ 1437862 h 1461633"/>
              <a:gd name="connsiteX3" fmla="*/ 0 w 2696566"/>
              <a:gd name="connsiteY3" fmla="*/ 1461633 h 1461633"/>
              <a:gd name="connsiteX4" fmla="*/ 36627 w 2696566"/>
              <a:gd name="connsiteY4" fmla="*/ 1 h 1461633"/>
              <a:gd name="connsiteX0" fmla="*/ 36627 w 2696566"/>
              <a:gd name="connsiteY0" fmla="*/ 0 h 1461632"/>
              <a:gd name="connsiteX1" fmla="*/ 2696566 w 2696566"/>
              <a:gd name="connsiteY1" fmla="*/ 85790 h 1461632"/>
              <a:gd name="connsiteX2" fmla="*/ 2650985 w 2696566"/>
              <a:gd name="connsiteY2" fmla="*/ 1407183 h 1461632"/>
              <a:gd name="connsiteX3" fmla="*/ 0 w 2696566"/>
              <a:gd name="connsiteY3" fmla="*/ 1461632 h 1461632"/>
              <a:gd name="connsiteX4" fmla="*/ 36627 w 2696566"/>
              <a:gd name="connsiteY4" fmla="*/ 0 h 1461632"/>
              <a:gd name="connsiteX0" fmla="*/ 36627 w 2661951"/>
              <a:gd name="connsiteY0" fmla="*/ 0 h 1461632"/>
              <a:gd name="connsiteX1" fmla="*/ 2661951 w 2661951"/>
              <a:gd name="connsiteY1" fmla="*/ 92224 h 1461632"/>
              <a:gd name="connsiteX2" fmla="*/ 2650985 w 2661951"/>
              <a:gd name="connsiteY2" fmla="*/ 1407183 h 1461632"/>
              <a:gd name="connsiteX3" fmla="*/ 0 w 2661951"/>
              <a:gd name="connsiteY3" fmla="*/ 1461632 h 1461632"/>
              <a:gd name="connsiteX4" fmla="*/ 36627 w 2661951"/>
              <a:gd name="connsiteY4" fmla="*/ 0 h 1461632"/>
              <a:gd name="connsiteX0" fmla="*/ 6856 w 2661951"/>
              <a:gd name="connsiteY0" fmla="*/ 0 h 1464610"/>
              <a:gd name="connsiteX1" fmla="*/ 2661951 w 2661951"/>
              <a:gd name="connsiteY1" fmla="*/ 95202 h 1464610"/>
              <a:gd name="connsiteX2" fmla="*/ 2650985 w 2661951"/>
              <a:gd name="connsiteY2" fmla="*/ 1410161 h 1464610"/>
              <a:gd name="connsiteX3" fmla="*/ 0 w 2661951"/>
              <a:gd name="connsiteY3" fmla="*/ 1464610 h 1464610"/>
              <a:gd name="connsiteX4" fmla="*/ 6856 w 2661951"/>
              <a:gd name="connsiteY4" fmla="*/ 0 h 1464610"/>
              <a:gd name="connsiteX0" fmla="*/ 6856 w 2654640"/>
              <a:gd name="connsiteY0" fmla="*/ 930711 h 2395321"/>
              <a:gd name="connsiteX1" fmla="*/ 1732138 w 2654640"/>
              <a:gd name="connsiteY1" fmla="*/ 0 h 2395321"/>
              <a:gd name="connsiteX2" fmla="*/ 2650985 w 2654640"/>
              <a:gd name="connsiteY2" fmla="*/ 2340872 h 2395321"/>
              <a:gd name="connsiteX3" fmla="*/ 0 w 2654640"/>
              <a:gd name="connsiteY3" fmla="*/ 2395321 h 2395321"/>
              <a:gd name="connsiteX4" fmla="*/ 6856 w 2654640"/>
              <a:gd name="connsiteY4" fmla="*/ 930711 h 2395321"/>
              <a:gd name="connsiteX0" fmla="*/ 6856 w 1732138"/>
              <a:gd name="connsiteY0" fmla="*/ 930711 h 2395321"/>
              <a:gd name="connsiteX1" fmla="*/ 1732138 w 1732138"/>
              <a:gd name="connsiteY1" fmla="*/ 0 h 2395321"/>
              <a:gd name="connsiteX2" fmla="*/ 1696149 w 1732138"/>
              <a:gd name="connsiteY2" fmla="*/ 2354861 h 2395321"/>
              <a:gd name="connsiteX3" fmla="*/ 0 w 1732138"/>
              <a:gd name="connsiteY3" fmla="*/ 2395321 h 2395321"/>
              <a:gd name="connsiteX4" fmla="*/ 6856 w 1732138"/>
              <a:gd name="connsiteY4" fmla="*/ 930711 h 2395321"/>
              <a:gd name="connsiteX0" fmla="*/ 24150 w 1732138"/>
              <a:gd name="connsiteY0" fmla="*/ 0 h 2522766"/>
              <a:gd name="connsiteX1" fmla="*/ 1732138 w 1732138"/>
              <a:gd name="connsiteY1" fmla="*/ 127445 h 2522766"/>
              <a:gd name="connsiteX2" fmla="*/ 1696149 w 1732138"/>
              <a:gd name="connsiteY2" fmla="*/ 2482306 h 2522766"/>
              <a:gd name="connsiteX3" fmla="*/ 0 w 1732138"/>
              <a:gd name="connsiteY3" fmla="*/ 2522766 h 2522766"/>
              <a:gd name="connsiteX4" fmla="*/ 24150 w 1732138"/>
              <a:gd name="connsiteY4" fmla="*/ 0 h 2522766"/>
              <a:gd name="connsiteX0" fmla="*/ 24150 w 1709452"/>
              <a:gd name="connsiteY0" fmla="*/ 0 h 2522766"/>
              <a:gd name="connsiteX1" fmla="*/ 1709452 w 1709452"/>
              <a:gd name="connsiteY1" fmla="*/ 83197 h 2522766"/>
              <a:gd name="connsiteX2" fmla="*/ 1696149 w 1709452"/>
              <a:gd name="connsiteY2" fmla="*/ 2482306 h 2522766"/>
              <a:gd name="connsiteX3" fmla="*/ 0 w 1709452"/>
              <a:gd name="connsiteY3" fmla="*/ 2522766 h 2522766"/>
              <a:gd name="connsiteX4" fmla="*/ 24150 w 1709452"/>
              <a:gd name="connsiteY4" fmla="*/ 0 h 2522766"/>
              <a:gd name="connsiteX0" fmla="*/ 24150 w 1699804"/>
              <a:gd name="connsiteY0" fmla="*/ 0 h 2522766"/>
              <a:gd name="connsiteX1" fmla="*/ 1687095 w 1699804"/>
              <a:gd name="connsiteY1" fmla="*/ 202785 h 2522766"/>
              <a:gd name="connsiteX2" fmla="*/ 1696149 w 1699804"/>
              <a:gd name="connsiteY2" fmla="*/ 2482306 h 2522766"/>
              <a:gd name="connsiteX3" fmla="*/ 0 w 1699804"/>
              <a:gd name="connsiteY3" fmla="*/ 2522766 h 2522766"/>
              <a:gd name="connsiteX4" fmla="*/ 24150 w 1699804"/>
              <a:gd name="connsiteY4" fmla="*/ 0 h 2522766"/>
              <a:gd name="connsiteX0" fmla="*/ 24150 w 1717546"/>
              <a:gd name="connsiteY0" fmla="*/ 0 h 2522766"/>
              <a:gd name="connsiteX1" fmla="*/ 1717546 w 1717546"/>
              <a:gd name="connsiteY1" fmla="*/ 197822 h 2522766"/>
              <a:gd name="connsiteX2" fmla="*/ 1696149 w 1717546"/>
              <a:gd name="connsiteY2" fmla="*/ 2482306 h 2522766"/>
              <a:gd name="connsiteX3" fmla="*/ 0 w 1717546"/>
              <a:gd name="connsiteY3" fmla="*/ 2522766 h 2522766"/>
              <a:gd name="connsiteX4" fmla="*/ 24150 w 1717546"/>
              <a:gd name="connsiteY4" fmla="*/ 0 h 2522766"/>
              <a:gd name="connsiteX0" fmla="*/ 24150 w 1717546"/>
              <a:gd name="connsiteY0" fmla="*/ 0 h 2580110"/>
              <a:gd name="connsiteX1" fmla="*/ 1717546 w 1717546"/>
              <a:gd name="connsiteY1" fmla="*/ 197822 h 2580110"/>
              <a:gd name="connsiteX2" fmla="*/ 1629362 w 1717546"/>
              <a:gd name="connsiteY2" fmla="*/ 2580110 h 2580110"/>
              <a:gd name="connsiteX3" fmla="*/ 0 w 1717546"/>
              <a:gd name="connsiteY3" fmla="*/ 2522766 h 2580110"/>
              <a:gd name="connsiteX4" fmla="*/ 24150 w 1717546"/>
              <a:gd name="connsiteY4" fmla="*/ 0 h 2580110"/>
              <a:gd name="connsiteX0" fmla="*/ 24150 w 1633017"/>
              <a:gd name="connsiteY0" fmla="*/ 0 h 2580110"/>
              <a:gd name="connsiteX1" fmla="*/ 1487656 w 1633017"/>
              <a:gd name="connsiteY1" fmla="*/ 219427 h 2580110"/>
              <a:gd name="connsiteX2" fmla="*/ 1629362 w 1633017"/>
              <a:gd name="connsiteY2" fmla="*/ 2580110 h 2580110"/>
              <a:gd name="connsiteX3" fmla="*/ 0 w 1633017"/>
              <a:gd name="connsiteY3" fmla="*/ 2522766 h 2580110"/>
              <a:gd name="connsiteX4" fmla="*/ 24150 w 1633017"/>
              <a:gd name="connsiteY4" fmla="*/ 0 h 2580110"/>
              <a:gd name="connsiteX0" fmla="*/ 24150 w 1487656"/>
              <a:gd name="connsiteY0" fmla="*/ 0 h 2683698"/>
              <a:gd name="connsiteX1" fmla="*/ 1487656 w 1487656"/>
              <a:gd name="connsiteY1" fmla="*/ 219427 h 2683698"/>
              <a:gd name="connsiteX2" fmla="*/ 1426472 w 1487656"/>
              <a:gd name="connsiteY2" fmla="*/ 2683699 h 2683698"/>
              <a:gd name="connsiteX3" fmla="*/ 0 w 1487656"/>
              <a:gd name="connsiteY3" fmla="*/ 2522766 h 2683698"/>
              <a:gd name="connsiteX4" fmla="*/ 24150 w 1487656"/>
              <a:gd name="connsiteY4" fmla="*/ 0 h 2683698"/>
              <a:gd name="connsiteX0" fmla="*/ 24071 w 1487656"/>
              <a:gd name="connsiteY0" fmla="*/ -1 h 2999098"/>
              <a:gd name="connsiteX1" fmla="*/ 1487656 w 1487656"/>
              <a:gd name="connsiteY1" fmla="*/ 534825 h 2999098"/>
              <a:gd name="connsiteX2" fmla="*/ 1426472 w 1487656"/>
              <a:gd name="connsiteY2" fmla="*/ 2999097 h 2999098"/>
              <a:gd name="connsiteX3" fmla="*/ 0 w 1487656"/>
              <a:gd name="connsiteY3" fmla="*/ 2838164 h 2999098"/>
              <a:gd name="connsiteX4" fmla="*/ 24071 w 1487656"/>
              <a:gd name="connsiteY4" fmla="*/ -1 h 2999098"/>
              <a:gd name="connsiteX0" fmla="*/ 24071 w 1487656"/>
              <a:gd name="connsiteY0" fmla="*/ 1 h 3174049"/>
              <a:gd name="connsiteX1" fmla="*/ 1487656 w 1487656"/>
              <a:gd name="connsiteY1" fmla="*/ 534827 h 3174049"/>
              <a:gd name="connsiteX2" fmla="*/ 1424734 w 1487656"/>
              <a:gd name="connsiteY2" fmla="*/ 3174050 h 3174049"/>
              <a:gd name="connsiteX3" fmla="*/ 0 w 1487656"/>
              <a:gd name="connsiteY3" fmla="*/ 2838166 h 3174049"/>
              <a:gd name="connsiteX4" fmla="*/ 24071 w 1487656"/>
              <a:gd name="connsiteY4" fmla="*/ 1 h 3174049"/>
              <a:gd name="connsiteX0" fmla="*/ 28039 w 1491624"/>
              <a:gd name="connsiteY0" fmla="*/ -1 h 3174049"/>
              <a:gd name="connsiteX1" fmla="*/ 1491624 w 1491624"/>
              <a:gd name="connsiteY1" fmla="*/ 534825 h 3174049"/>
              <a:gd name="connsiteX2" fmla="*/ 1428702 w 1491624"/>
              <a:gd name="connsiteY2" fmla="*/ 3174048 h 3174049"/>
              <a:gd name="connsiteX3" fmla="*/ 0 w 1491624"/>
              <a:gd name="connsiteY3" fmla="*/ 2823447 h 3174049"/>
              <a:gd name="connsiteX4" fmla="*/ 28039 w 1491624"/>
              <a:gd name="connsiteY4" fmla="*/ -1 h 3174049"/>
              <a:gd name="connsiteX0" fmla="*/ 31516 w 1495101"/>
              <a:gd name="connsiteY0" fmla="*/ 1 h 3174049"/>
              <a:gd name="connsiteX1" fmla="*/ 1495101 w 1495101"/>
              <a:gd name="connsiteY1" fmla="*/ 534827 h 3174049"/>
              <a:gd name="connsiteX2" fmla="*/ 1432179 w 1495101"/>
              <a:gd name="connsiteY2" fmla="*/ 3174050 h 3174049"/>
              <a:gd name="connsiteX3" fmla="*/ 0 w 1495101"/>
              <a:gd name="connsiteY3" fmla="*/ 3173625 h 3174049"/>
              <a:gd name="connsiteX4" fmla="*/ 31516 w 1495101"/>
              <a:gd name="connsiteY4" fmla="*/ 1 h 3174049"/>
              <a:gd name="connsiteX0" fmla="*/ 31516 w 1495101"/>
              <a:gd name="connsiteY0" fmla="*/ -1 h 3927332"/>
              <a:gd name="connsiteX1" fmla="*/ 1495101 w 1495101"/>
              <a:gd name="connsiteY1" fmla="*/ 534825 h 3927332"/>
              <a:gd name="connsiteX2" fmla="*/ 1416317 w 1495101"/>
              <a:gd name="connsiteY2" fmla="*/ 3927332 h 3927332"/>
              <a:gd name="connsiteX3" fmla="*/ 0 w 1495101"/>
              <a:gd name="connsiteY3" fmla="*/ 3173623 h 3927332"/>
              <a:gd name="connsiteX4" fmla="*/ 31516 w 1495101"/>
              <a:gd name="connsiteY4" fmla="*/ -1 h 3927332"/>
              <a:gd name="connsiteX0" fmla="*/ 37267 w 1500852"/>
              <a:gd name="connsiteY0" fmla="*/ 1 h 3927334"/>
              <a:gd name="connsiteX1" fmla="*/ 1500852 w 1500852"/>
              <a:gd name="connsiteY1" fmla="*/ 534827 h 3927334"/>
              <a:gd name="connsiteX2" fmla="*/ 1422068 w 1500852"/>
              <a:gd name="connsiteY2" fmla="*/ 3927334 h 3927334"/>
              <a:gd name="connsiteX3" fmla="*/ 0 w 1500852"/>
              <a:gd name="connsiteY3" fmla="*/ 3752713 h 3927334"/>
              <a:gd name="connsiteX4" fmla="*/ 37267 w 1500852"/>
              <a:gd name="connsiteY4" fmla="*/ 1 h 3927334"/>
              <a:gd name="connsiteX0" fmla="*/ 37267 w 1425723"/>
              <a:gd name="connsiteY0" fmla="*/ -1 h 3927332"/>
              <a:gd name="connsiteX1" fmla="*/ 1035962 w 1425723"/>
              <a:gd name="connsiteY1" fmla="*/ 353913 h 3927332"/>
              <a:gd name="connsiteX2" fmla="*/ 1422068 w 1425723"/>
              <a:gd name="connsiteY2" fmla="*/ 3927332 h 3927332"/>
              <a:gd name="connsiteX3" fmla="*/ 0 w 1425723"/>
              <a:gd name="connsiteY3" fmla="*/ 3752711 h 3927332"/>
              <a:gd name="connsiteX4" fmla="*/ 37267 w 1425723"/>
              <a:gd name="connsiteY4" fmla="*/ -1 h 3927332"/>
              <a:gd name="connsiteX0" fmla="*/ 37267 w 1035962"/>
              <a:gd name="connsiteY0" fmla="*/ 1 h 3875630"/>
              <a:gd name="connsiteX1" fmla="*/ 1035962 w 1035962"/>
              <a:gd name="connsiteY1" fmla="*/ 353915 h 3875630"/>
              <a:gd name="connsiteX2" fmla="*/ 1000989 w 1035962"/>
              <a:gd name="connsiteY2" fmla="*/ 3875630 h 3875630"/>
              <a:gd name="connsiteX3" fmla="*/ 0 w 1035962"/>
              <a:gd name="connsiteY3" fmla="*/ 3752713 h 3875630"/>
              <a:gd name="connsiteX4" fmla="*/ 37267 w 1035962"/>
              <a:gd name="connsiteY4" fmla="*/ 1 h 3875630"/>
              <a:gd name="connsiteX0" fmla="*/ 37267 w 1066280"/>
              <a:gd name="connsiteY0" fmla="*/ -1 h 3875628"/>
              <a:gd name="connsiteX1" fmla="*/ 1066280 w 1066280"/>
              <a:gd name="connsiteY1" fmla="*/ 432295 h 3875628"/>
              <a:gd name="connsiteX2" fmla="*/ 1000989 w 1066280"/>
              <a:gd name="connsiteY2" fmla="*/ 3875628 h 3875628"/>
              <a:gd name="connsiteX3" fmla="*/ 0 w 1066280"/>
              <a:gd name="connsiteY3" fmla="*/ 3752711 h 3875628"/>
              <a:gd name="connsiteX4" fmla="*/ 37267 w 1066280"/>
              <a:gd name="connsiteY4" fmla="*/ -1 h 3875628"/>
              <a:gd name="connsiteX0" fmla="*/ 37267 w 1068309"/>
              <a:gd name="connsiteY0" fmla="*/ 1 h 3875630"/>
              <a:gd name="connsiteX1" fmla="*/ 1068309 w 1068309"/>
              <a:gd name="connsiteY1" fmla="*/ 453196 h 3875630"/>
              <a:gd name="connsiteX2" fmla="*/ 1000989 w 1068309"/>
              <a:gd name="connsiteY2" fmla="*/ 3875630 h 3875630"/>
              <a:gd name="connsiteX3" fmla="*/ 0 w 1068309"/>
              <a:gd name="connsiteY3" fmla="*/ 3752713 h 3875630"/>
              <a:gd name="connsiteX4" fmla="*/ 37267 w 1068309"/>
              <a:gd name="connsiteY4" fmla="*/ 1 h 3875630"/>
              <a:gd name="connsiteX0" fmla="*/ 37267 w 1067453"/>
              <a:gd name="connsiteY0" fmla="*/ -1 h 3875628"/>
              <a:gd name="connsiteX1" fmla="*/ 1067453 w 1067453"/>
              <a:gd name="connsiteY1" fmla="*/ 457228 h 3875628"/>
              <a:gd name="connsiteX2" fmla="*/ 1000989 w 1067453"/>
              <a:gd name="connsiteY2" fmla="*/ 3875628 h 3875628"/>
              <a:gd name="connsiteX3" fmla="*/ 0 w 1067453"/>
              <a:gd name="connsiteY3" fmla="*/ 3752711 h 3875628"/>
              <a:gd name="connsiteX4" fmla="*/ 37267 w 1067453"/>
              <a:gd name="connsiteY4" fmla="*/ -1 h 3875628"/>
              <a:gd name="connsiteX0" fmla="*/ 37267 w 1051206"/>
              <a:gd name="connsiteY0" fmla="*/ 1 h 3875630"/>
              <a:gd name="connsiteX1" fmla="*/ 1051206 w 1051206"/>
              <a:gd name="connsiteY1" fmla="*/ 524207 h 3875630"/>
              <a:gd name="connsiteX2" fmla="*/ 1000989 w 1051206"/>
              <a:gd name="connsiteY2" fmla="*/ 3875630 h 3875630"/>
              <a:gd name="connsiteX3" fmla="*/ 0 w 1051206"/>
              <a:gd name="connsiteY3" fmla="*/ 3752713 h 3875630"/>
              <a:gd name="connsiteX4" fmla="*/ 37267 w 1051206"/>
              <a:gd name="connsiteY4" fmla="*/ 1 h 3875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206" h="3875630">
                <a:moveTo>
                  <a:pt x="37267" y="1"/>
                </a:moveTo>
                <a:lnTo>
                  <a:pt x="1051206" y="524207"/>
                </a:lnTo>
                <a:cubicBezTo>
                  <a:pt x="1047551" y="962527"/>
                  <a:pt x="1004644" y="3437310"/>
                  <a:pt x="1000989" y="3875630"/>
                </a:cubicBezTo>
                <a:lnTo>
                  <a:pt x="0" y="3752713"/>
                </a:lnTo>
                <a:cubicBezTo>
                  <a:pt x="2285" y="3264510"/>
                  <a:pt x="34982" y="488204"/>
                  <a:pt x="37267" y="1"/>
                </a:cubicBezTo>
                <a:close/>
              </a:path>
            </a:pathLst>
          </a:custGeom>
          <a:solidFill>
            <a:schemeClr val="bg1">
              <a:alpha val="73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5" name="Freeform 114"/>
          <p:cNvSpPr/>
          <p:nvPr/>
        </p:nvSpPr>
        <p:spPr>
          <a:xfrm rot="240000">
            <a:off x="8441589" y="4830475"/>
            <a:ext cx="2947852" cy="618570"/>
          </a:xfrm>
          <a:custGeom>
            <a:avLst/>
            <a:gdLst>
              <a:gd name="connsiteX0" fmla="*/ 0 w 1872103"/>
              <a:gd name="connsiteY0" fmla="*/ 0 h 570235"/>
              <a:gd name="connsiteX1" fmla="*/ 1872103 w 1872103"/>
              <a:gd name="connsiteY1" fmla="*/ 0 h 570235"/>
              <a:gd name="connsiteX2" fmla="*/ 1872103 w 1872103"/>
              <a:gd name="connsiteY2" fmla="*/ 570235 h 570235"/>
              <a:gd name="connsiteX3" fmla="*/ 0 w 1872103"/>
              <a:gd name="connsiteY3" fmla="*/ 570235 h 570235"/>
              <a:gd name="connsiteX4" fmla="*/ 0 w 1872103"/>
              <a:gd name="connsiteY4" fmla="*/ 0 h 570235"/>
              <a:gd name="connsiteX0" fmla="*/ 0 w 1935603"/>
              <a:gd name="connsiteY0" fmla="*/ 0 h 570235"/>
              <a:gd name="connsiteX1" fmla="*/ 1872103 w 1935603"/>
              <a:gd name="connsiteY1" fmla="*/ 0 h 570235"/>
              <a:gd name="connsiteX2" fmla="*/ 1935603 w 1935603"/>
              <a:gd name="connsiteY2" fmla="*/ 512241 h 570235"/>
              <a:gd name="connsiteX3" fmla="*/ 0 w 1935603"/>
              <a:gd name="connsiteY3" fmla="*/ 570235 h 570235"/>
              <a:gd name="connsiteX4" fmla="*/ 0 w 1935603"/>
              <a:gd name="connsiteY4" fmla="*/ 0 h 570235"/>
              <a:gd name="connsiteX0" fmla="*/ 0 w 1938778"/>
              <a:gd name="connsiteY0" fmla="*/ 11634 h 581869"/>
              <a:gd name="connsiteX1" fmla="*/ 1938778 w 1938778"/>
              <a:gd name="connsiteY1" fmla="*/ 0 h 581869"/>
              <a:gd name="connsiteX2" fmla="*/ 1935603 w 1938778"/>
              <a:gd name="connsiteY2" fmla="*/ 523875 h 581869"/>
              <a:gd name="connsiteX3" fmla="*/ 0 w 1938778"/>
              <a:gd name="connsiteY3" fmla="*/ 581869 h 581869"/>
              <a:gd name="connsiteX4" fmla="*/ 0 w 1938778"/>
              <a:gd name="connsiteY4" fmla="*/ 11634 h 581869"/>
              <a:gd name="connsiteX0" fmla="*/ 0 w 1938778"/>
              <a:gd name="connsiteY0" fmla="*/ 11634 h 701447"/>
              <a:gd name="connsiteX1" fmla="*/ 1938778 w 1938778"/>
              <a:gd name="connsiteY1" fmla="*/ 0 h 701447"/>
              <a:gd name="connsiteX2" fmla="*/ 1935603 w 1938778"/>
              <a:gd name="connsiteY2" fmla="*/ 523875 h 701447"/>
              <a:gd name="connsiteX3" fmla="*/ 28033 w 1938778"/>
              <a:gd name="connsiteY3" fmla="*/ 701447 h 701447"/>
              <a:gd name="connsiteX4" fmla="*/ 0 w 1938778"/>
              <a:gd name="connsiteY4" fmla="*/ 11634 h 701447"/>
              <a:gd name="connsiteX0" fmla="*/ 0 w 1938778"/>
              <a:gd name="connsiteY0" fmla="*/ 11634 h 618570"/>
              <a:gd name="connsiteX1" fmla="*/ 1938778 w 1938778"/>
              <a:gd name="connsiteY1" fmla="*/ 0 h 618570"/>
              <a:gd name="connsiteX2" fmla="*/ 1935603 w 1938778"/>
              <a:gd name="connsiteY2" fmla="*/ 523875 h 618570"/>
              <a:gd name="connsiteX3" fmla="*/ 24493 w 1938778"/>
              <a:gd name="connsiteY3" fmla="*/ 618570 h 618570"/>
              <a:gd name="connsiteX4" fmla="*/ 0 w 1938778"/>
              <a:gd name="connsiteY4" fmla="*/ 11634 h 618570"/>
              <a:gd name="connsiteX0" fmla="*/ 0 w 1951244"/>
              <a:gd name="connsiteY0" fmla="*/ 11634 h 618570"/>
              <a:gd name="connsiteX1" fmla="*/ 1938778 w 1951244"/>
              <a:gd name="connsiteY1" fmla="*/ 0 h 618570"/>
              <a:gd name="connsiteX2" fmla="*/ 1950186 w 1951244"/>
              <a:gd name="connsiteY2" fmla="*/ 519130 h 618570"/>
              <a:gd name="connsiteX3" fmla="*/ 24493 w 1951244"/>
              <a:gd name="connsiteY3" fmla="*/ 618570 h 618570"/>
              <a:gd name="connsiteX4" fmla="*/ 0 w 1951244"/>
              <a:gd name="connsiteY4" fmla="*/ 11634 h 618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1244" h="618570">
                <a:moveTo>
                  <a:pt x="0" y="11634"/>
                </a:moveTo>
                <a:lnTo>
                  <a:pt x="1938778" y="0"/>
                </a:lnTo>
                <a:cubicBezTo>
                  <a:pt x="1937720" y="174625"/>
                  <a:pt x="1951244" y="344505"/>
                  <a:pt x="1950186" y="519130"/>
                </a:cubicBezTo>
                <a:lnTo>
                  <a:pt x="24493" y="618570"/>
                </a:lnTo>
                <a:lnTo>
                  <a:pt x="0" y="11634"/>
                </a:lnTo>
                <a:close/>
              </a:path>
            </a:pathLst>
          </a:custGeom>
          <a:solidFill>
            <a:schemeClr val="bg1"/>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61" name="TextBox 180"/>
          <p:cNvSpPr txBox="1">
            <a:spLocks noChangeArrowheads="1"/>
          </p:cNvSpPr>
          <p:nvPr/>
        </p:nvSpPr>
        <p:spPr bwMode="auto">
          <a:xfrm rot="120000">
            <a:off x="8471223" y="4807731"/>
            <a:ext cx="3046455" cy="584775"/>
          </a:xfrm>
          <a:prstGeom prst="rect">
            <a:avLst/>
          </a:prstGeom>
          <a:noFill/>
          <a:ln w="9525">
            <a:noFill/>
            <a:miter lim="800000"/>
            <a:headEnd/>
            <a:tailEnd/>
          </a:ln>
        </p:spPr>
        <p:txBody>
          <a:bodyPr wrap="square">
            <a:spAutoFit/>
          </a:bodyPr>
          <a:lstStyle/>
          <a:p>
            <a:r>
              <a:rPr lang="en-GB" sz="3200" dirty="0" smtClean="0"/>
              <a:t>on </a:t>
            </a:r>
            <a:r>
              <a:rPr lang="en-GB" sz="3200" dirty="0"/>
              <a:t>the increase</a:t>
            </a:r>
          </a:p>
        </p:txBody>
      </p:sp>
      <p:sp>
        <p:nvSpPr>
          <p:cNvPr id="144" name="Freeform 143"/>
          <p:cNvSpPr/>
          <p:nvPr/>
        </p:nvSpPr>
        <p:spPr>
          <a:xfrm rot="21480000">
            <a:off x="18326584" y="2294980"/>
            <a:ext cx="2734872" cy="3013072"/>
          </a:xfrm>
          <a:custGeom>
            <a:avLst/>
            <a:gdLst>
              <a:gd name="connsiteX0" fmla="*/ 0 w 2571414"/>
              <a:gd name="connsiteY0" fmla="*/ 0 h 1440160"/>
              <a:gd name="connsiteX1" fmla="*/ 2571414 w 2571414"/>
              <a:gd name="connsiteY1" fmla="*/ 0 h 1440160"/>
              <a:gd name="connsiteX2" fmla="*/ 2571414 w 2571414"/>
              <a:gd name="connsiteY2" fmla="*/ 1440160 h 1440160"/>
              <a:gd name="connsiteX3" fmla="*/ 0 w 2571414"/>
              <a:gd name="connsiteY3" fmla="*/ 1440160 h 1440160"/>
              <a:gd name="connsiteX4" fmla="*/ 0 w 2571414"/>
              <a:gd name="connsiteY4" fmla="*/ 0 h 1440160"/>
              <a:gd name="connsiteX0" fmla="*/ 71533 w 2571414"/>
              <a:gd name="connsiteY0" fmla="*/ 0 h 1451229"/>
              <a:gd name="connsiteX1" fmla="*/ 2571414 w 2571414"/>
              <a:gd name="connsiteY1" fmla="*/ 11069 h 1451229"/>
              <a:gd name="connsiteX2" fmla="*/ 2571414 w 2571414"/>
              <a:gd name="connsiteY2" fmla="*/ 1451229 h 1451229"/>
              <a:gd name="connsiteX3" fmla="*/ 0 w 2571414"/>
              <a:gd name="connsiteY3" fmla="*/ 1451229 h 1451229"/>
              <a:gd name="connsiteX4" fmla="*/ 71533 w 2571414"/>
              <a:gd name="connsiteY4" fmla="*/ 0 h 1451229"/>
              <a:gd name="connsiteX0" fmla="*/ 71533 w 2691345"/>
              <a:gd name="connsiteY0" fmla="*/ 0 h 1451229"/>
              <a:gd name="connsiteX1" fmla="*/ 2691345 w 2691345"/>
              <a:gd name="connsiteY1" fmla="*/ 141857 h 1451229"/>
              <a:gd name="connsiteX2" fmla="*/ 2571414 w 2691345"/>
              <a:gd name="connsiteY2" fmla="*/ 1451229 h 1451229"/>
              <a:gd name="connsiteX3" fmla="*/ 0 w 2691345"/>
              <a:gd name="connsiteY3" fmla="*/ 1451229 h 1451229"/>
              <a:gd name="connsiteX4" fmla="*/ 71533 w 2691345"/>
              <a:gd name="connsiteY4" fmla="*/ 0 h 1451229"/>
              <a:gd name="connsiteX0" fmla="*/ 71533 w 2696566"/>
              <a:gd name="connsiteY0" fmla="*/ 0 h 1451229"/>
              <a:gd name="connsiteX1" fmla="*/ 2696566 w 2696566"/>
              <a:gd name="connsiteY1" fmla="*/ 75387 h 1451229"/>
              <a:gd name="connsiteX2" fmla="*/ 2571414 w 2696566"/>
              <a:gd name="connsiteY2" fmla="*/ 1451229 h 1451229"/>
              <a:gd name="connsiteX3" fmla="*/ 0 w 2696566"/>
              <a:gd name="connsiteY3" fmla="*/ 1451229 h 1451229"/>
              <a:gd name="connsiteX4" fmla="*/ 71533 w 2696566"/>
              <a:gd name="connsiteY4" fmla="*/ 0 h 1451229"/>
              <a:gd name="connsiteX0" fmla="*/ 71533 w 2696566"/>
              <a:gd name="connsiteY0" fmla="*/ 0 h 1455704"/>
              <a:gd name="connsiteX1" fmla="*/ 2696566 w 2696566"/>
              <a:gd name="connsiteY1" fmla="*/ 75387 h 1455704"/>
              <a:gd name="connsiteX2" fmla="*/ 2628388 w 2696566"/>
              <a:gd name="connsiteY2" fmla="*/ 1455704 h 1455704"/>
              <a:gd name="connsiteX3" fmla="*/ 0 w 2696566"/>
              <a:gd name="connsiteY3" fmla="*/ 1451229 h 1455704"/>
              <a:gd name="connsiteX4" fmla="*/ 71533 w 2696566"/>
              <a:gd name="connsiteY4" fmla="*/ 0 h 1455704"/>
              <a:gd name="connsiteX0" fmla="*/ 71533 w 2696566"/>
              <a:gd name="connsiteY0" fmla="*/ 0 h 1451229"/>
              <a:gd name="connsiteX1" fmla="*/ 2696566 w 2696566"/>
              <a:gd name="connsiteY1" fmla="*/ 75387 h 1451229"/>
              <a:gd name="connsiteX2" fmla="*/ 2600647 w 2696566"/>
              <a:gd name="connsiteY2" fmla="*/ 1443972 h 1451229"/>
              <a:gd name="connsiteX3" fmla="*/ 0 w 2696566"/>
              <a:gd name="connsiteY3" fmla="*/ 1451229 h 1451229"/>
              <a:gd name="connsiteX4" fmla="*/ 71533 w 2696566"/>
              <a:gd name="connsiteY4" fmla="*/ 0 h 1451229"/>
              <a:gd name="connsiteX0" fmla="*/ 71533 w 2696566"/>
              <a:gd name="connsiteY0" fmla="*/ 0 h 1451229"/>
              <a:gd name="connsiteX1" fmla="*/ 2696566 w 2696566"/>
              <a:gd name="connsiteY1" fmla="*/ 75387 h 1451229"/>
              <a:gd name="connsiteX2" fmla="*/ 2625270 w 2696566"/>
              <a:gd name="connsiteY2" fmla="*/ 1427458 h 1451229"/>
              <a:gd name="connsiteX3" fmla="*/ 0 w 2696566"/>
              <a:gd name="connsiteY3" fmla="*/ 1451229 h 1451229"/>
              <a:gd name="connsiteX4" fmla="*/ 71533 w 2696566"/>
              <a:gd name="connsiteY4" fmla="*/ 0 h 1451229"/>
              <a:gd name="connsiteX0" fmla="*/ 36627 w 2696566"/>
              <a:gd name="connsiteY0" fmla="*/ 1 h 1461633"/>
              <a:gd name="connsiteX1" fmla="*/ 2696566 w 2696566"/>
              <a:gd name="connsiteY1" fmla="*/ 85791 h 1461633"/>
              <a:gd name="connsiteX2" fmla="*/ 2625270 w 2696566"/>
              <a:gd name="connsiteY2" fmla="*/ 1437862 h 1461633"/>
              <a:gd name="connsiteX3" fmla="*/ 0 w 2696566"/>
              <a:gd name="connsiteY3" fmla="*/ 1461633 h 1461633"/>
              <a:gd name="connsiteX4" fmla="*/ 36627 w 2696566"/>
              <a:gd name="connsiteY4" fmla="*/ 1 h 1461633"/>
              <a:gd name="connsiteX0" fmla="*/ 36627 w 2696566"/>
              <a:gd name="connsiteY0" fmla="*/ 0 h 1461632"/>
              <a:gd name="connsiteX1" fmla="*/ 2696566 w 2696566"/>
              <a:gd name="connsiteY1" fmla="*/ 85790 h 1461632"/>
              <a:gd name="connsiteX2" fmla="*/ 2650985 w 2696566"/>
              <a:gd name="connsiteY2" fmla="*/ 1407183 h 1461632"/>
              <a:gd name="connsiteX3" fmla="*/ 0 w 2696566"/>
              <a:gd name="connsiteY3" fmla="*/ 1461632 h 1461632"/>
              <a:gd name="connsiteX4" fmla="*/ 36627 w 2696566"/>
              <a:gd name="connsiteY4" fmla="*/ 0 h 1461632"/>
              <a:gd name="connsiteX0" fmla="*/ 36627 w 2661951"/>
              <a:gd name="connsiteY0" fmla="*/ 0 h 1461632"/>
              <a:gd name="connsiteX1" fmla="*/ 2661951 w 2661951"/>
              <a:gd name="connsiteY1" fmla="*/ 92224 h 1461632"/>
              <a:gd name="connsiteX2" fmla="*/ 2650985 w 2661951"/>
              <a:gd name="connsiteY2" fmla="*/ 1407183 h 1461632"/>
              <a:gd name="connsiteX3" fmla="*/ 0 w 2661951"/>
              <a:gd name="connsiteY3" fmla="*/ 1461632 h 1461632"/>
              <a:gd name="connsiteX4" fmla="*/ 36627 w 2661951"/>
              <a:gd name="connsiteY4" fmla="*/ 0 h 1461632"/>
              <a:gd name="connsiteX0" fmla="*/ 6856 w 2661951"/>
              <a:gd name="connsiteY0" fmla="*/ 0 h 1464610"/>
              <a:gd name="connsiteX1" fmla="*/ 2661951 w 2661951"/>
              <a:gd name="connsiteY1" fmla="*/ 95202 h 1464610"/>
              <a:gd name="connsiteX2" fmla="*/ 2650985 w 2661951"/>
              <a:gd name="connsiteY2" fmla="*/ 1410161 h 1464610"/>
              <a:gd name="connsiteX3" fmla="*/ 0 w 2661951"/>
              <a:gd name="connsiteY3" fmla="*/ 1464610 h 1464610"/>
              <a:gd name="connsiteX4" fmla="*/ 6856 w 2661951"/>
              <a:gd name="connsiteY4" fmla="*/ 0 h 1464610"/>
              <a:gd name="connsiteX0" fmla="*/ 6856 w 2654640"/>
              <a:gd name="connsiteY0" fmla="*/ 930711 h 2395321"/>
              <a:gd name="connsiteX1" fmla="*/ 1732138 w 2654640"/>
              <a:gd name="connsiteY1" fmla="*/ 0 h 2395321"/>
              <a:gd name="connsiteX2" fmla="*/ 2650985 w 2654640"/>
              <a:gd name="connsiteY2" fmla="*/ 2340872 h 2395321"/>
              <a:gd name="connsiteX3" fmla="*/ 0 w 2654640"/>
              <a:gd name="connsiteY3" fmla="*/ 2395321 h 2395321"/>
              <a:gd name="connsiteX4" fmla="*/ 6856 w 2654640"/>
              <a:gd name="connsiteY4" fmla="*/ 930711 h 2395321"/>
              <a:gd name="connsiteX0" fmla="*/ 6856 w 1732138"/>
              <a:gd name="connsiteY0" fmla="*/ 930711 h 2395321"/>
              <a:gd name="connsiteX1" fmla="*/ 1732138 w 1732138"/>
              <a:gd name="connsiteY1" fmla="*/ 0 h 2395321"/>
              <a:gd name="connsiteX2" fmla="*/ 1696149 w 1732138"/>
              <a:gd name="connsiteY2" fmla="*/ 2354861 h 2395321"/>
              <a:gd name="connsiteX3" fmla="*/ 0 w 1732138"/>
              <a:gd name="connsiteY3" fmla="*/ 2395321 h 2395321"/>
              <a:gd name="connsiteX4" fmla="*/ 6856 w 1732138"/>
              <a:gd name="connsiteY4" fmla="*/ 930711 h 2395321"/>
              <a:gd name="connsiteX0" fmla="*/ 24150 w 1732138"/>
              <a:gd name="connsiteY0" fmla="*/ 0 h 2522766"/>
              <a:gd name="connsiteX1" fmla="*/ 1732138 w 1732138"/>
              <a:gd name="connsiteY1" fmla="*/ 127445 h 2522766"/>
              <a:gd name="connsiteX2" fmla="*/ 1696149 w 1732138"/>
              <a:gd name="connsiteY2" fmla="*/ 2482306 h 2522766"/>
              <a:gd name="connsiteX3" fmla="*/ 0 w 1732138"/>
              <a:gd name="connsiteY3" fmla="*/ 2522766 h 2522766"/>
              <a:gd name="connsiteX4" fmla="*/ 24150 w 1732138"/>
              <a:gd name="connsiteY4" fmla="*/ 0 h 2522766"/>
              <a:gd name="connsiteX0" fmla="*/ 24150 w 1709452"/>
              <a:gd name="connsiteY0" fmla="*/ 0 h 2522766"/>
              <a:gd name="connsiteX1" fmla="*/ 1709452 w 1709452"/>
              <a:gd name="connsiteY1" fmla="*/ 83197 h 2522766"/>
              <a:gd name="connsiteX2" fmla="*/ 1696149 w 1709452"/>
              <a:gd name="connsiteY2" fmla="*/ 2482306 h 2522766"/>
              <a:gd name="connsiteX3" fmla="*/ 0 w 1709452"/>
              <a:gd name="connsiteY3" fmla="*/ 2522766 h 2522766"/>
              <a:gd name="connsiteX4" fmla="*/ 24150 w 1709452"/>
              <a:gd name="connsiteY4" fmla="*/ 0 h 2522766"/>
              <a:gd name="connsiteX0" fmla="*/ 24150 w 1699804"/>
              <a:gd name="connsiteY0" fmla="*/ 0 h 2522766"/>
              <a:gd name="connsiteX1" fmla="*/ 1687095 w 1699804"/>
              <a:gd name="connsiteY1" fmla="*/ 202785 h 2522766"/>
              <a:gd name="connsiteX2" fmla="*/ 1696149 w 1699804"/>
              <a:gd name="connsiteY2" fmla="*/ 2482306 h 2522766"/>
              <a:gd name="connsiteX3" fmla="*/ 0 w 1699804"/>
              <a:gd name="connsiteY3" fmla="*/ 2522766 h 2522766"/>
              <a:gd name="connsiteX4" fmla="*/ 24150 w 1699804"/>
              <a:gd name="connsiteY4" fmla="*/ 0 h 2522766"/>
              <a:gd name="connsiteX0" fmla="*/ 24150 w 1717546"/>
              <a:gd name="connsiteY0" fmla="*/ 0 h 2522766"/>
              <a:gd name="connsiteX1" fmla="*/ 1717546 w 1717546"/>
              <a:gd name="connsiteY1" fmla="*/ 197822 h 2522766"/>
              <a:gd name="connsiteX2" fmla="*/ 1696149 w 1717546"/>
              <a:gd name="connsiteY2" fmla="*/ 2482306 h 2522766"/>
              <a:gd name="connsiteX3" fmla="*/ 0 w 1717546"/>
              <a:gd name="connsiteY3" fmla="*/ 2522766 h 2522766"/>
              <a:gd name="connsiteX4" fmla="*/ 24150 w 1717546"/>
              <a:gd name="connsiteY4" fmla="*/ 0 h 2522766"/>
              <a:gd name="connsiteX0" fmla="*/ 24150 w 1717546"/>
              <a:gd name="connsiteY0" fmla="*/ 0 h 2580110"/>
              <a:gd name="connsiteX1" fmla="*/ 1717546 w 1717546"/>
              <a:gd name="connsiteY1" fmla="*/ 197822 h 2580110"/>
              <a:gd name="connsiteX2" fmla="*/ 1629362 w 1717546"/>
              <a:gd name="connsiteY2" fmla="*/ 2580110 h 2580110"/>
              <a:gd name="connsiteX3" fmla="*/ 0 w 1717546"/>
              <a:gd name="connsiteY3" fmla="*/ 2522766 h 2580110"/>
              <a:gd name="connsiteX4" fmla="*/ 24150 w 1717546"/>
              <a:gd name="connsiteY4" fmla="*/ 0 h 2580110"/>
              <a:gd name="connsiteX0" fmla="*/ 24150 w 1633017"/>
              <a:gd name="connsiteY0" fmla="*/ 0 h 2580110"/>
              <a:gd name="connsiteX1" fmla="*/ 1487656 w 1633017"/>
              <a:gd name="connsiteY1" fmla="*/ 219427 h 2580110"/>
              <a:gd name="connsiteX2" fmla="*/ 1629362 w 1633017"/>
              <a:gd name="connsiteY2" fmla="*/ 2580110 h 2580110"/>
              <a:gd name="connsiteX3" fmla="*/ 0 w 1633017"/>
              <a:gd name="connsiteY3" fmla="*/ 2522766 h 2580110"/>
              <a:gd name="connsiteX4" fmla="*/ 24150 w 1633017"/>
              <a:gd name="connsiteY4" fmla="*/ 0 h 2580110"/>
              <a:gd name="connsiteX0" fmla="*/ 24150 w 1487656"/>
              <a:gd name="connsiteY0" fmla="*/ 0 h 2683698"/>
              <a:gd name="connsiteX1" fmla="*/ 1487656 w 1487656"/>
              <a:gd name="connsiteY1" fmla="*/ 219427 h 2683698"/>
              <a:gd name="connsiteX2" fmla="*/ 1426472 w 1487656"/>
              <a:gd name="connsiteY2" fmla="*/ 2683699 h 2683698"/>
              <a:gd name="connsiteX3" fmla="*/ 0 w 1487656"/>
              <a:gd name="connsiteY3" fmla="*/ 2522766 h 2683698"/>
              <a:gd name="connsiteX4" fmla="*/ 24150 w 1487656"/>
              <a:gd name="connsiteY4" fmla="*/ 0 h 2683698"/>
              <a:gd name="connsiteX0" fmla="*/ 24071 w 1487656"/>
              <a:gd name="connsiteY0" fmla="*/ -1 h 2999098"/>
              <a:gd name="connsiteX1" fmla="*/ 1487656 w 1487656"/>
              <a:gd name="connsiteY1" fmla="*/ 534825 h 2999098"/>
              <a:gd name="connsiteX2" fmla="*/ 1426472 w 1487656"/>
              <a:gd name="connsiteY2" fmla="*/ 2999097 h 2999098"/>
              <a:gd name="connsiteX3" fmla="*/ 0 w 1487656"/>
              <a:gd name="connsiteY3" fmla="*/ 2838164 h 2999098"/>
              <a:gd name="connsiteX4" fmla="*/ 24071 w 1487656"/>
              <a:gd name="connsiteY4" fmla="*/ -1 h 2999098"/>
              <a:gd name="connsiteX0" fmla="*/ 24071 w 1487656"/>
              <a:gd name="connsiteY0" fmla="*/ 1 h 3174049"/>
              <a:gd name="connsiteX1" fmla="*/ 1487656 w 1487656"/>
              <a:gd name="connsiteY1" fmla="*/ 534827 h 3174049"/>
              <a:gd name="connsiteX2" fmla="*/ 1424734 w 1487656"/>
              <a:gd name="connsiteY2" fmla="*/ 3174050 h 3174049"/>
              <a:gd name="connsiteX3" fmla="*/ 0 w 1487656"/>
              <a:gd name="connsiteY3" fmla="*/ 2838166 h 3174049"/>
              <a:gd name="connsiteX4" fmla="*/ 24071 w 1487656"/>
              <a:gd name="connsiteY4" fmla="*/ 1 h 3174049"/>
              <a:gd name="connsiteX0" fmla="*/ 28039 w 1491624"/>
              <a:gd name="connsiteY0" fmla="*/ -1 h 3174049"/>
              <a:gd name="connsiteX1" fmla="*/ 1491624 w 1491624"/>
              <a:gd name="connsiteY1" fmla="*/ 534825 h 3174049"/>
              <a:gd name="connsiteX2" fmla="*/ 1428702 w 1491624"/>
              <a:gd name="connsiteY2" fmla="*/ 3174048 h 3174049"/>
              <a:gd name="connsiteX3" fmla="*/ 0 w 1491624"/>
              <a:gd name="connsiteY3" fmla="*/ 2823447 h 3174049"/>
              <a:gd name="connsiteX4" fmla="*/ 28039 w 1491624"/>
              <a:gd name="connsiteY4" fmla="*/ -1 h 3174049"/>
              <a:gd name="connsiteX0" fmla="*/ 31516 w 1495101"/>
              <a:gd name="connsiteY0" fmla="*/ 1 h 3174049"/>
              <a:gd name="connsiteX1" fmla="*/ 1495101 w 1495101"/>
              <a:gd name="connsiteY1" fmla="*/ 534827 h 3174049"/>
              <a:gd name="connsiteX2" fmla="*/ 1432179 w 1495101"/>
              <a:gd name="connsiteY2" fmla="*/ 3174050 h 3174049"/>
              <a:gd name="connsiteX3" fmla="*/ 0 w 1495101"/>
              <a:gd name="connsiteY3" fmla="*/ 3173625 h 3174049"/>
              <a:gd name="connsiteX4" fmla="*/ 31516 w 1495101"/>
              <a:gd name="connsiteY4" fmla="*/ 1 h 3174049"/>
              <a:gd name="connsiteX0" fmla="*/ 31516 w 1495101"/>
              <a:gd name="connsiteY0" fmla="*/ -1 h 3927332"/>
              <a:gd name="connsiteX1" fmla="*/ 1495101 w 1495101"/>
              <a:gd name="connsiteY1" fmla="*/ 534825 h 3927332"/>
              <a:gd name="connsiteX2" fmla="*/ 1416317 w 1495101"/>
              <a:gd name="connsiteY2" fmla="*/ 3927332 h 3927332"/>
              <a:gd name="connsiteX3" fmla="*/ 0 w 1495101"/>
              <a:gd name="connsiteY3" fmla="*/ 3173623 h 3927332"/>
              <a:gd name="connsiteX4" fmla="*/ 31516 w 1495101"/>
              <a:gd name="connsiteY4" fmla="*/ -1 h 3927332"/>
              <a:gd name="connsiteX0" fmla="*/ 37267 w 1500852"/>
              <a:gd name="connsiteY0" fmla="*/ 1 h 3927334"/>
              <a:gd name="connsiteX1" fmla="*/ 1500852 w 1500852"/>
              <a:gd name="connsiteY1" fmla="*/ 534827 h 3927334"/>
              <a:gd name="connsiteX2" fmla="*/ 1422068 w 1500852"/>
              <a:gd name="connsiteY2" fmla="*/ 3927334 h 3927334"/>
              <a:gd name="connsiteX3" fmla="*/ 0 w 1500852"/>
              <a:gd name="connsiteY3" fmla="*/ 3752713 h 3927334"/>
              <a:gd name="connsiteX4" fmla="*/ 37267 w 1500852"/>
              <a:gd name="connsiteY4" fmla="*/ 1 h 3927334"/>
              <a:gd name="connsiteX0" fmla="*/ 37267 w 1425723"/>
              <a:gd name="connsiteY0" fmla="*/ -1 h 3927332"/>
              <a:gd name="connsiteX1" fmla="*/ 1035962 w 1425723"/>
              <a:gd name="connsiteY1" fmla="*/ 353913 h 3927332"/>
              <a:gd name="connsiteX2" fmla="*/ 1422068 w 1425723"/>
              <a:gd name="connsiteY2" fmla="*/ 3927332 h 3927332"/>
              <a:gd name="connsiteX3" fmla="*/ 0 w 1425723"/>
              <a:gd name="connsiteY3" fmla="*/ 3752711 h 3927332"/>
              <a:gd name="connsiteX4" fmla="*/ 37267 w 1425723"/>
              <a:gd name="connsiteY4" fmla="*/ -1 h 3927332"/>
              <a:gd name="connsiteX0" fmla="*/ 37267 w 1035962"/>
              <a:gd name="connsiteY0" fmla="*/ 1 h 3875630"/>
              <a:gd name="connsiteX1" fmla="*/ 1035962 w 1035962"/>
              <a:gd name="connsiteY1" fmla="*/ 353915 h 3875630"/>
              <a:gd name="connsiteX2" fmla="*/ 1000989 w 1035962"/>
              <a:gd name="connsiteY2" fmla="*/ 3875630 h 3875630"/>
              <a:gd name="connsiteX3" fmla="*/ 0 w 1035962"/>
              <a:gd name="connsiteY3" fmla="*/ 3752713 h 3875630"/>
              <a:gd name="connsiteX4" fmla="*/ 37267 w 1035962"/>
              <a:gd name="connsiteY4" fmla="*/ 1 h 3875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962" h="3875630">
                <a:moveTo>
                  <a:pt x="37267" y="1"/>
                </a:moveTo>
                <a:lnTo>
                  <a:pt x="1035962" y="353915"/>
                </a:lnTo>
                <a:cubicBezTo>
                  <a:pt x="1032307" y="792235"/>
                  <a:pt x="1004644" y="3437310"/>
                  <a:pt x="1000989" y="3875630"/>
                </a:cubicBezTo>
                <a:lnTo>
                  <a:pt x="0" y="3752713"/>
                </a:lnTo>
                <a:cubicBezTo>
                  <a:pt x="2285" y="3264510"/>
                  <a:pt x="34982" y="488204"/>
                  <a:pt x="37267" y="1"/>
                </a:cubicBezTo>
                <a:close/>
              </a:path>
            </a:pathLst>
          </a:custGeom>
          <a:solidFill>
            <a:schemeClr val="bg1">
              <a:alpha val="73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7" name="Freeform 116"/>
          <p:cNvSpPr/>
          <p:nvPr/>
        </p:nvSpPr>
        <p:spPr>
          <a:xfrm rot="185782">
            <a:off x="19038933" y="2375685"/>
            <a:ext cx="2020342" cy="573337"/>
          </a:xfrm>
          <a:custGeom>
            <a:avLst/>
            <a:gdLst>
              <a:gd name="connsiteX0" fmla="*/ 0 w 1872103"/>
              <a:gd name="connsiteY0" fmla="*/ 0 h 570235"/>
              <a:gd name="connsiteX1" fmla="*/ 1872103 w 1872103"/>
              <a:gd name="connsiteY1" fmla="*/ 0 h 570235"/>
              <a:gd name="connsiteX2" fmla="*/ 1872103 w 1872103"/>
              <a:gd name="connsiteY2" fmla="*/ 570235 h 570235"/>
              <a:gd name="connsiteX3" fmla="*/ 0 w 1872103"/>
              <a:gd name="connsiteY3" fmla="*/ 570235 h 570235"/>
              <a:gd name="connsiteX4" fmla="*/ 0 w 1872103"/>
              <a:gd name="connsiteY4" fmla="*/ 0 h 570235"/>
              <a:gd name="connsiteX0" fmla="*/ 0 w 1935603"/>
              <a:gd name="connsiteY0" fmla="*/ 0 h 570235"/>
              <a:gd name="connsiteX1" fmla="*/ 1872103 w 1935603"/>
              <a:gd name="connsiteY1" fmla="*/ 0 h 570235"/>
              <a:gd name="connsiteX2" fmla="*/ 1935603 w 1935603"/>
              <a:gd name="connsiteY2" fmla="*/ 512241 h 570235"/>
              <a:gd name="connsiteX3" fmla="*/ 0 w 1935603"/>
              <a:gd name="connsiteY3" fmla="*/ 570235 h 570235"/>
              <a:gd name="connsiteX4" fmla="*/ 0 w 1935603"/>
              <a:gd name="connsiteY4" fmla="*/ 0 h 570235"/>
              <a:gd name="connsiteX0" fmla="*/ 0 w 1938778"/>
              <a:gd name="connsiteY0" fmla="*/ 11634 h 581869"/>
              <a:gd name="connsiteX1" fmla="*/ 1938778 w 1938778"/>
              <a:gd name="connsiteY1" fmla="*/ 0 h 581869"/>
              <a:gd name="connsiteX2" fmla="*/ 1935603 w 1938778"/>
              <a:gd name="connsiteY2" fmla="*/ 523875 h 581869"/>
              <a:gd name="connsiteX3" fmla="*/ 0 w 1938778"/>
              <a:gd name="connsiteY3" fmla="*/ 581869 h 581869"/>
              <a:gd name="connsiteX4" fmla="*/ 0 w 1938778"/>
              <a:gd name="connsiteY4" fmla="*/ 11634 h 581869"/>
              <a:gd name="connsiteX0" fmla="*/ 0 w 1939836"/>
              <a:gd name="connsiteY0" fmla="*/ 11634 h 581869"/>
              <a:gd name="connsiteX1" fmla="*/ 1938778 w 1939836"/>
              <a:gd name="connsiteY1" fmla="*/ 0 h 581869"/>
              <a:gd name="connsiteX2" fmla="*/ 1938778 w 1939836"/>
              <a:gd name="connsiteY2" fmla="*/ 347812 h 581869"/>
              <a:gd name="connsiteX3" fmla="*/ 0 w 1939836"/>
              <a:gd name="connsiteY3" fmla="*/ 581869 h 581869"/>
              <a:gd name="connsiteX4" fmla="*/ 0 w 1939836"/>
              <a:gd name="connsiteY4" fmla="*/ 11634 h 581869"/>
              <a:gd name="connsiteX0" fmla="*/ 0 w 1939836"/>
              <a:gd name="connsiteY0" fmla="*/ 129334 h 699569"/>
              <a:gd name="connsiteX1" fmla="*/ 1939836 w 1939836"/>
              <a:gd name="connsiteY1" fmla="*/ 0 h 699569"/>
              <a:gd name="connsiteX2" fmla="*/ 1938778 w 1939836"/>
              <a:gd name="connsiteY2" fmla="*/ 465512 h 699569"/>
              <a:gd name="connsiteX3" fmla="*/ 0 w 1939836"/>
              <a:gd name="connsiteY3" fmla="*/ 699569 h 699569"/>
              <a:gd name="connsiteX4" fmla="*/ 0 w 1939836"/>
              <a:gd name="connsiteY4" fmla="*/ 129334 h 699569"/>
              <a:gd name="connsiteX0" fmla="*/ 0 w 1942640"/>
              <a:gd name="connsiteY0" fmla="*/ 170237 h 740472"/>
              <a:gd name="connsiteX1" fmla="*/ 1942640 w 1942640"/>
              <a:gd name="connsiteY1" fmla="*/ 0 h 740472"/>
              <a:gd name="connsiteX2" fmla="*/ 1938778 w 1942640"/>
              <a:gd name="connsiteY2" fmla="*/ 506415 h 740472"/>
              <a:gd name="connsiteX3" fmla="*/ 0 w 1942640"/>
              <a:gd name="connsiteY3" fmla="*/ 740472 h 740472"/>
              <a:gd name="connsiteX4" fmla="*/ 0 w 1942640"/>
              <a:gd name="connsiteY4" fmla="*/ 170237 h 740472"/>
              <a:gd name="connsiteX0" fmla="*/ 0 w 1942640"/>
              <a:gd name="connsiteY0" fmla="*/ 170237 h 615655"/>
              <a:gd name="connsiteX1" fmla="*/ 1942640 w 1942640"/>
              <a:gd name="connsiteY1" fmla="*/ 0 h 615655"/>
              <a:gd name="connsiteX2" fmla="*/ 1938778 w 1942640"/>
              <a:gd name="connsiteY2" fmla="*/ 506415 h 615655"/>
              <a:gd name="connsiteX3" fmla="*/ 202189 w 1942640"/>
              <a:gd name="connsiteY3" fmla="*/ 615655 h 615655"/>
              <a:gd name="connsiteX4" fmla="*/ 0 w 1942640"/>
              <a:gd name="connsiteY4" fmla="*/ 170237 h 615655"/>
              <a:gd name="connsiteX0" fmla="*/ 0 w 1744576"/>
              <a:gd name="connsiteY0" fmla="*/ 84512 h 615655"/>
              <a:gd name="connsiteX1" fmla="*/ 1744576 w 1744576"/>
              <a:gd name="connsiteY1" fmla="*/ 0 h 615655"/>
              <a:gd name="connsiteX2" fmla="*/ 1740714 w 1744576"/>
              <a:gd name="connsiteY2" fmla="*/ 506415 h 615655"/>
              <a:gd name="connsiteX3" fmla="*/ 4125 w 1744576"/>
              <a:gd name="connsiteY3" fmla="*/ 615655 h 615655"/>
              <a:gd name="connsiteX4" fmla="*/ 0 w 1744576"/>
              <a:gd name="connsiteY4" fmla="*/ 84512 h 615655"/>
              <a:gd name="connsiteX0" fmla="*/ 0 w 1744576"/>
              <a:gd name="connsiteY0" fmla="*/ 84512 h 587625"/>
              <a:gd name="connsiteX1" fmla="*/ 1744576 w 1744576"/>
              <a:gd name="connsiteY1" fmla="*/ 0 h 587625"/>
              <a:gd name="connsiteX2" fmla="*/ 1740714 w 1744576"/>
              <a:gd name="connsiteY2" fmla="*/ 506415 h 587625"/>
              <a:gd name="connsiteX3" fmla="*/ 21724 w 1744576"/>
              <a:gd name="connsiteY3" fmla="*/ 587625 h 587625"/>
              <a:gd name="connsiteX4" fmla="*/ 0 w 1744576"/>
              <a:gd name="connsiteY4" fmla="*/ 84512 h 587625"/>
              <a:gd name="connsiteX0" fmla="*/ 28886 w 1722852"/>
              <a:gd name="connsiteY0" fmla="*/ 8927 h 587625"/>
              <a:gd name="connsiteX1" fmla="*/ 1722852 w 1722852"/>
              <a:gd name="connsiteY1" fmla="*/ 0 h 587625"/>
              <a:gd name="connsiteX2" fmla="*/ 1718990 w 1722852"/>
              <a:gd name="connsiteY2" fmla="*/ 506415 h 587625"/>
              <a:gd name="connsiteX3" fmla="*/ 0 w 1722852"/>
              <a:gd name="connsiteY3" fmla="*/ 587625 h 587625"/>
              <a:gd name="connsiteX4" fmla="*/ 28886 w 1722852"/>
              <a:gd name="connsiteY4" fmla="*/ 8927 h 587625"/>
              <a:gd name="connsiteX0" fmla="*/ 0 w 1731099"/>
              <a:gd name="connsiteY0" fmla="*/ 6002 h 587625"/>
              <a:gd name="connsiteX1" fmla="*/ 1731099 w 1731099"/>
              <a:gd name="connsiteY1" fmla="*/ 0 h 587625"/>
              <a:gd name="connsiteX2" fmla="*/ 1727237 w 1731099"/>
              <a:gd name="connsiteY2" fmla="*/ 506415 h 587625"/>
              <a:gd name="connsiteX3" fmla="*/ 8247 w 1731099"/>
              <a:gd name="connsiteY3" fmla="*/ 587625 h 587625"/>
              <a:gd name="connsiteX4" fmla="*/ 0 w 1731099"/>
              <a:gd name="connsiteY4" fmla="*/ 6002 h 587625"/>
              <a:gd name="connsiteX0" fmla="*/ 0 w 1731099"/>
              <a:gd name="connsiteY0" fmla="*/ 6002 h 587625"/>
              <a:gd name="connsiteX1" fmla="*/ 1731099 w 1731099"/>
              <a:gd name="connsiteY1" fmla="*/ 0 h 587625"/>
              <a:gd name="connsiteX2" fmla="*/ 1727237 w 1731099"/>
              <a:gd name="connsiteY2" fmla="*/ 506415 h 587625"/>
              <a:gd name="connsiteX3" fmla="*/ 0 w 1731099"/>
              <a:gd name="connsiteY3" fmla="*/ 587625 h 587625"/>
              <a:gd name="connsiteX4" fmla="*/ 0 w 1731099"/>
              <a:gd name="connsiteY4" fmla="*/ 6002 h 587625"/>
              <a:gd name="connsiteX0" fmla="*/ 0 w 1731099"/>
              <a:gd name="connsiteY0" fmla="*/ 6002 h 587625"/>
              <a:gd name="connsiteX1" fmla="*/ 1731099 w 1731099"/>
              <a:gd name="connsiteY1" fmla="*/ 0 h 587625"/>
              <a:gd name="connsiteX2" fmla="*/ 1727237 w 1731099"/>
              <a:gd name="connsiteY2" fmla="*/ 506415 h 587625"/>
              <a:gd name="connsiteX3" fmla="*/ 0 w 1731099"/>
              <a:gd name="connsiteY3" fmla="*/ 587625 h 587625"/>
              <a:gd name="connsiteX4" fmla="*/ 0 w 1731099"/>
              <a:gd name="connsiteY4" fmla="*/ 6002 h 587625"/>
              <a:gd name="connsiteX0" fmla="*/ 0 w 1731099"/>
              <a:gd name="connsiteY0" fmla="*/ 6002 h 578100"/>
              <a:gd name="connsiteX1" fmla="*/ 1731099 w 1731099"/>
              <a:gd name="connsiteY1" fmla="*/ 0 h 578100"/>
              <a:gd name="connsiteX2" fmla="*/ 1727237 w 1731099"/>
              <a:gd name="connsiteY2" fmla="*/ 506415 h 578100"/>
              <a:gd name="connsiteX3" fmla="*/ 8248 w 1731099"/>
              <a:gd name="connsiteY3" fmla="*/ 578100 h 578100"/>
              <a:gd name="connsiteX4" fmla="*/ 0 w 1731099"/>
              <a:gd name="connsiteY4" fmla="*/ 6002 h 578100"/>
              <a:gd name="connsiteX0" fmla="*/ 0 w 1731099"/>
              <a:gd name="connsiteY0" fmla="*/ 6002 h 573337"/>
              <a:gd name="connsiteX1" fmla="*/ 1731099 w 1731099"/>
              <a:gd name="connsiteY1" fmla="*/ 0 h 573337"/>
              <a:gd name="connsiteX2" fmla="*/ 1727237 w 1731099"/>
              <a:gd name="connsiteY2" fmla="*/ 506415 h 573337"/>
              <a:gd name="connsiteX3" fmla="*/ 8247 w 1731099"/>
              <a:gd name="connsiteY3" fmla="*/ 573337 h 573337"/>
              <a:gd name="connsiteX4" fmla="*/ 0 w 1731099"/>
              <a:gd name="connsiteY4" fmla="*/ 6002 h 573337"/>
              <a:gd name="connsiteX0" fmla="*/ 0 w 1750465"/>
              <a:gd name="connsiteY0" fmla="*/ 6002 h 573337"/>
              <a:gd name="connsiteX1" fmla="*/ 1731099 w 1750465"/>
              <a:gd name="connsiteY1" fmla="*/ 0 h 573337"/>
              <a:gd name="connsiteX2" fmla="*/ 1749407 w 1750465"/>
              <a:gd name="connsiteY2" fmla="*/ 496776 h 573337"/>
              <a:gd name="connsiteX3" fmla="*/ 8247 w 1750465"/>
              <a:gd name="connsiteY3" fmla="*/ 573337 h 573337"/>
              <a:gd name="connsiteX4" fmla="*/ 0 w 1750465"/>
              <a:gd name="connsiteY4" fmla="*/ 6002 h 57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465" h="573337">
                <a:moveTo>
                  <a:pt x="0" y="6002"/>
                </a:moveTo>
                <a:lnTo>
                  <a:pt x="1731099" y="0"/>
                </a:lnTo>
                <a:cubicBezTo>
                  <a:pt x="1730041" y="174625"/>
                  <a:pt x="1750465" y="322151"/>
                  <a:pt x="1749407" y="496776"/>
                </a:cubicBezTo>
                <a:lnTo>
                  <a:pt x="8247" y="573337"/>
                </a:lnTo>
                <a:lnTo>
                  <a:pt x="0" y="6002"/>
                </a:lnTo>
                <a:close/>
              </a:path>
            </a:pathLst>
          </a:custGeom>
          <a:solidFill>
            <a:schemeClr val="bg1"/>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6" name="Freeform 145"/>
          <p:cNvSpPr/>
          <p:nvPr/>
        </p:nvSpPr>
        <p:spPr>
          <a:xfrm rot="21300000">
            <a:off x="12603081" y="10828976"/>
            <a:ext cx="7954961" cy="1011566"/>
          </a:xfrm>
          <a:custGeom>
            <a:avLst/>
            <a:gdLst>
              <a:gd name="connsiteX0" fmla="*/ 0 w 2571414"/>
              <a:gd name="connsiteY0" fmla="*/ 0 h 1440160"/>
              <a:gd name="connsiteX1" fmla="*/ 2571414 w 2571414"/>
              <a:gd name="connsiteY1" fmla="*/ 0 h 1440160"/>
              <a:gd name="connsiteX2" fmla="*/ 2571414 w 2571414"/>
              <a:gd name="connsiteY2" fmla="*/ 1440160 h 1440160"/>
              <a:gd name="connsiteX3" fmla="*/ 0 w 2571414"/>
              <a:gd name="connsiteY3" fmla="*/ 1440160 h 1440160"/>
              <a:gd name="connsiteX4" fmla="*/ 0 w 2571414"/>
              <a:gd name="connsiteY4" fmla="*/ 0 h 1440160"/>
              <a:gd name="connsiteX0" fmla="*/ 71533 w 2571414"/>
              <a:gd name="connsiteY0" fmla="*/ 0 h 1451229"/>
              <a:gd name="connsiteX1" fmla="*/ 2571414 w 2571414"/>
              <a:gd name="connsiteY1" fmla="*/ 11069 h 1451229"/>
              <a:gd name="connsiteX2" fmla="*/ 2571414 w 2571414"/>
              <a:gd name="connsiteY2" fmla="*/ 1451229 h 1451229"/>
              <a:gd name="connsiteX3" fmla="*/ 0 w 2571414"/>
              <a:gd name="connsiteY3" fmla="*/ 1451229 h 1451229"/>
              <a:gd name="connsiteX4" fmla="*/ 71533 w 2571414"/>
              <a:gd name="connsiteY4" fmla="*/ 0 h 1451229"/>
              <a:gd name="connsiteX0" fmla="*/ 71533 w 2691345"/>
              <a:gd name="connsiteY0" fmla="*/ 0 h 1451229"/>
              <a:gd name="connsiteX1" fmla="*/ 2691345 w 2691345"/>
              <a:gd name="connsiteY1" fmla="*/ 141857 h 1451229"/>
              <a:gd name="connsiteX2" fmla="*/ 2571414 w 2691345"/>
              <a:gd name="connsiteY2" fmla="*/ 1451229 h 1451229"/>
              <a:gd name="connsiteX3" fmla="*/ 0 w 2691345"/>
              <a:gd name="connsiteY3" fmla="*/ 1451229 h 1451229"/>
              <a:gd name="connsiteX4" fmla="*/ 71533 w 2691345"/>
              <a:gd name="connsiteY4" fmla="*/ 0 h 1451229"/>
              <a:gd name="connsiteX0" fmla="*/ 71533 w 2696566"/>
              <a:gd name="connsiteY0" fmla="*/ 0 h 1451229"/>
              <a:gd name="connsiteX1" fmla="*/ 2696566 w 2696566"/>
              <a:gd name="connsiteY1" fmla="*/ 75387 h 1451229"/>
              <a:gd name="connsiteX2" fmla="*/ 2571414 w 2696566"/>
              <a:gd name="connsiteY2" fmla="*/ 1451229 h 1451229"/>
              <a:gd name="connsiteX3" fmla="*/ 0 w 2696566"/>
              <a:gd name="connsiteY3" fmla="*/ 1451229 h 1451229"/>
              <a:gd name="connsiteX4" fmla="*/ 71533 w 2696566"/>
              <a:gd name="connsiteY4" fmla="*/ 0 h 1451229"/>
              <a:gd name="connsiteX0" fmla="*/ 71533 w 2696566"/>
              <a:gd name="connsiteY0" fmla="*/ 0 h 1455704"/>
              <a:gd name="connsiteX1" fmla="*/ 2696566 w 2696566"/>
              <a:gd name="connsiteY1" fmla="*/ 75387 h 1455704"/>
              <a:gd name="connsiteX2" fmla="*/ 2628388 w 2696566"/>
              <a:gd name="connsiteY2" fmla="*/ 1455704 h 1455704"/>
              <a:gd name="connsiteX3" fmla="*/ 0 w 2696566"/>
              <a:gd name="connsiteY3" fmla="*/ 1451229 h 1455704"/>
              <a:gd name="connsiteX4" fmla="*/ 71533 w 2696566"/>
              <a:gd name="connsiteY4" fmla="*/ 0 h 1455704"/>
              <a:gd name="connsiteX0" fmla="*/ 71533 w 2696566"/>
              <a:gd name="connsiteY0" fmla="*/ 0 h 1451229"/>
              <a:gd name="connsiteX1" fmla="*/ 2696566 w 2696566"/>
              <a:gd name="connsiteY1" fmla="*/ 75387 h 1451229"/>
              <a:gd name="connsiteX2" fmla="*/ 2600647 w 2696566"/>
              <a:gd name="connsiteY2" fmla="*/ 1443972 h 1451229"/>
              <a:gd name="connsiteX3" fmla="*/ 0 w 2696566"/>
              <a:gd name="connsiteY3" fmla="*/ 1451229 h 1451229"/>
              <a:gd name="connsiteX4" fmla="*/ 71533 w 2696566"/>
              <a:gd name="connsiteY4" fmla="*/ 0 h 1451229"/>
              <a:gd name="connsiteX0" fmla="*/ 71533 w 2696566"/>
              <a:gd name="connsiteY0" fmla="*/ 0 h 1451229"/>
              <a:gd name="connsiteX1" fmla="*/ 2696566 w 2696566"/>
              <a:gd name="connsiteY1" fmla="*/ 75387 h 1451229"/>
              <a:gd name="connsiteX2" fmla="*/ 2625270 w 2696566"/>
              <a:gd name="connsiteY2" fmla="*/ 1427458 h 1451229"/>
              <a:gd name="connsiteX3" fmla="*/ 0 w 2696566"/>
              <a:gd name="connsiteY3" fmla="*/ 1451229 h 1451229"/>
              <a:gd name="connsiteX4" fmla="*/ 71533 w 2696566"/>
              <a:gd name="connsiteY4" fmla="*/ 0 h 1451229"/>
              <a:gd name="connsiteX0" fmla="*/ 36627 w 2696566"/>
              <a:gd name="connsiteY0" fmla="*/ 1 h 1461633"/>
              <a:gd name="connsiteX1" fmla="*/ 2696566 w 2696566"/>
              <a:gd name="connsiteY1" fmla="*/ 85791 h 1461633"/>
              <a:gd name="connsiteX2" fmla="*/ 2625270 w 2696566"/>
              <a:gd name="connsiteY2" fmla="*/ 1437862 h 1461633"/>
              <a:gd name="connsiteX3" fmla="*/ 0 w 2696566"/>
              <a:gd name="connsiteY3" fmla="*/ 1461633 h 1461633"/>
              <a:gd name="connsiteX4" fmla="*/ 36627 w 2696566"/>
              <a:gd name="connsiteY4" fmla="*/ 1 h 1461633"/>
              <a:gd name="connsiteX0" fmla="*/ 36627 w 2696566"/>
              <a:gd name="connsiteY0" fmla="*/ 0 h 1461632"/>
              <a:gd name="connsiteX1" fmla="*/ 2696566 w 2696566"/>
              <a:gd name="connsiteY1" fmla="*/ 85790 h 1461632"/>
              <a:gd name="connsiteX2" fmla="*/ 2650985 w 2696566"/>
              <a:gd name="connsiteY2" fmla="*/ 1407183 h 1461632"/>
              <a:gd name="connsiteX3" fmla="*/ 0 w 2696566"/>
              <a:gd name="connsiteY3" fmla="*/ 1461632 h 1461632"/>
              <a:gd name="connsiteX4" fmla="*/ 36627 w 2696566"/>
              <a:gd name="connsiteY4" fmla="*/ 0 h 1461632"/>
              <a:gd name="connsiteX0" fmla="*/ 36627 w 2661951"/>
              <a:gd name="connsiteY0" fmla="*/ 0 h 1461632"/>
              <a:gd name="connsiteX1" fmla="*/ 2661951 w 2661951"/>
              <a:gd name="connsiteY1" fmla="*/ 92224 h 1461632"/>
              <a:gd name="connsiteX2" fmla="*/ 2650985 w 2661951"/>
              <a:gd name="connsiteY2" fmla="*/ 1407183 h 1461632"/>
              <a:gd name="connsiteX3" fmla="*/ 0 w 2661951"/>
              <a:gd name="connsiteY3" fmla="*/ 1461632 h 1461632"/>
              <a:gd name="connsiteX4" fmla="*/ 36627 w 2661951"/>
              <a:gd name="connsiteY4" fmla="*/ 0 h 1461632"/>
              <a:gd name="connsiteX0" fmla="*/ 36627 w 2670075"/>
              <a:gd name="connsiteY0" fmla="*/ 0 h 1461632"/>
              <a:gd name="connsiteX1" fmla="*/ 2661951 w 2670075"/>
              <a:gd name="connsiteY1" fmla="*/ 92224 h 1461632"/>
              <a:gd name="connsiteX2" fmla="*/ 2666420 w 2670075"/>
              <a:gd name="connsiteY2" fmla="*/ 1362796 h 1461632"/>
              <a:gd name="connsiteX3" fmla="*/ 0 w 2670075"/>
              <a:gd name="connsiteY3" fmla="*/ 1461632 h 1461632"/>
              <a:gd name="connsiteX4" fmla="*/ 36627 w 2670075"/>
              <a:gd name="connsiteY4" fmla="*/ 0 h 1461632"/>
              <a:gd name="connsiteX0" fmla="*/ 59927 w 2670075"/>
              <a:gd name="connsiteY0" fmla="*/ 0 h 1461825"/>
              <a:gd name="connsiteX1" fmla="*/ 2661951 w 2670075"/>
              <a:gd name="connsiteY1" fmla="*/ 92417 h 1461825"/>
              <a:gd name="connsiteX2" fmla="*/ 2666420 w 2670075"/>
              <a:gd name="connsiteY2" fmla="*/ 1362989 h 1461825"/>
              <a:gd name="connsiteX3" fmla="*/ 0 w 2670075"/>
              <a:gd name="connsiteY3" fmla="*/ 1461825 h 1461825"/>
              <a:gd name="connsiteX4" fmla="*/ 59927 w 2670075"/>
              <a:gd name="connsiteY4" fmla="*/ 0 h 1461825"/>
              <a:gd name="connsiteX0" fmla="*/ 59927 w 2672441"/>
              <a:gd name="connsiteY0" fmla="*/ 0 h 1461825"/>
              <a:gd name="connsiteX1" fmla="*/ 2661951 w 2672441"/>
              <a:gd name="connsiteY1" fmla="*/ 92417 h 1461825"/>
              <a:gd name="connsiteX2" fmla="*/ 2668786 w 2672441"/>
              <a:gd name="connsiteY2" fmla="*/ 1276248 h 1461825"/>
              <a:gd name="connsiteX3" fmla="*/ 0 w 2672441"/>
              <a:gd name="connsiteY3" fmla="*/ 1461825 h 1461825"/>
              <a:gd name="connsiteX4" fmla="*/ 59927 w 2672441"/>
              <a:gd name="connsiteY4" fmla="*/ 0 h 1461825"/>
              <a:gd name="connsiteX0" fmla="*/ 59927 w 2687881"/>
              <a:gd name="connsiteY0" fmla="*/ 0 h 1461825"/>
              <a:gd name="connsiteX1" fmla="*/ 2687881 w 2687881"/>
              <a:gd name="connsiteY1" fmla="*/ 88552 h 1461825"/>
              <a:gd name="connsiteX2" fmla="*/ 2668786 w 2687881"/>
              <a:gd name="connsiteY2" fmla="*/ 1276248 h 1461825"/>
              <a:gd name="connsiteX3" fmla="*/ 0 w 2687881"/>
              <a:gd name="connsiteY3" fmla="*/ 1461825 h 1461825"/>
              <a:gd name="connsiteX4" fmla="*/ 59927 w 2687881"/>
              <a:gd name="connsiteY4" fmla="*/ 0 h 1461825"/>
              <a:gd name="connsiteX0" fmla="*/ 27022 w 2687881"/>
              <a:gd name="connsiteY0" fmla="*/ 50826 h 1373273"/>
              <a:gd name="connsiteX1" fmla="*/ 2687881 w 2687881"/>
              <a:gd name="connsiteY1" fmla="*/ 0 h 1373273"/>
              <a:gd name="connsiteX2" fmla="*/ 2668786 w 2687881"/>
              <a:gd name="connsiteY2" fmla="*/ 1187696 h 1373273"/>
              <a:gd name="connsiteX3" fmla="*/ 0 w 2687881"/>
              <a:gd name="connsiteY3" fmla="*/ 1373273 h 1373273"/>
              <a:gd name="connsiteX4" fmla="*/ 27022 w 2687881"/>
              <a:gd name="connsiteY4" fmla="*/ 50826 h 1373273"/>
              <a:gd name="connsiteX0" fmla="*/ 27022 w 2687881"/>
              <a:gd name="connsiteY0" fmla="*/ 50826 h 1373273"/>
              <a:gd name="connsiteX1" fmla="*/ 2687881 w 2687881"/>
              <a:gd name="connsiteY1" fmla="*/ 0 h 1373273"/>
              <a:gd name="connsiteX2" fmla="*/ 2672442 w 2687881"/>
              <a:gd name="connsiteY2" fmla="*/ 1216559 h 1373273"/>
              <a:gd name="connsiteX3" fmla="*/ 0 w 2687881"/>
              <a:gd name="connsiteY3" fmla="*/ 1373273 h 1373273"/>
              <a:gd name="connsiteX4" fmla="*/ 27022 w 2687881"/>
              <a:gd name="connsiteY4" fmla="*/ 50826 h 137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7881" h="1373273">
                <a:moveTo>
                  <a:pt x="27022" y="50826"/>
                </a:moveTo>
                <a:lnTo>
                  <a:pt x="2687881" y="0"/>
                </a:lnTo>
                <a:cubicBezTo>
                  <a:pt x="2684226" y="438320"/>
                  <a:pt x="2676097" y="778239"/>
                  <a:pt x="2672442" y="1216559"/>
                </a:cubicBezTo>
                <a:lnTo>
                  <a:pt x="0" y="1373273"/>
                </a:lnTo>
                <a:lnTo>
                  <a:pt x="27022" y="50826"/>
                </a:lnTo>
                <a:close/>
              </a:path>
            </a:pathLst>
          </a:custGeom>
          <a:solidFill>
            <a:schemeClr val="bg1">
              <a:alpha val="73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6" name="Freeform 115"/>
          <p:cNvSpPr/>
          <p:nvPr/>
        </p:nvSpPr>
        <p:spPr>
          <a:xfrm>
            <a:off x="12632490" y="11220450"/>
            <a:ext cx="3889734" cy="986267"/>
          </a:xfrm>
          <a:custGeom>
            <a:avLst/>
            <a:gdLst>
              <a:gd name="connsiteX0" fmla="*/ 0 w 1872103"/>
              <a:gd name="connsiteY0" fmla="*/ 0 h 570235"/>
              <a:gd name="connsiteX1" fmla="*/ 1872103 w 1872103"/>
              <a:gd name="connsiteY1" fmla="*/ 0 h 570235"/>
              <a:gd name="connsiteX2" fmla="*/ 1872103 w 1872103"/>
              <a:gd name="connsiteY2" fmla="*/ 570235 h 570235"/>
              <a:gd name="connsiteX3" fmla="*/ 0 w 1872103"/>
              <a:gd name="connsiteY3" fmla="*/ 570235 h 570235"/>
              <a:gd name="connsiteX4" fmla="*/ 0 w 1872103"/>
              <a:gd name="connsiteY4" fmla="*/ 0 h 570235"/>
              <a:gd name="connsiteX0" fmla="*/ 0 w 1935603"/>
              <a:gd name="connsiteY0" fmla="*/ 0 h 570235"/>
              <a:gd name="connsiteX1" fmla="*/ 1872103 w 1935603"/>
              <a:gd name="connsiteY1" fmla="*/ 0 h 570235"/>
              <a:gd name="connsiteX2" fmla="*/ 1935603 w 1935603"/>
              <a:gd name="connsiteY2" fmla="*/ 512241 h 570235"/>
              <a:gd name="connsiteX3" fmla="*/ 0 w 1935603"/>
              <a:gd name="connsiteY3" fmla="*/ 570235 h 570235"/>
              <a:gd name="connsiteX4" fmla="*/ 0 w 1935603"/>
              <a:gd name="connsiteY4" fmla="*/ 0 h 570235"/>
              <a:gd name="connsiteX0" fmla="*/ 0 w 1938778"/>
              <a:gd name="connsiteY0" fmla="*/ 11634 h 581869"/>
              <a:gd name="connsiteX1" fmla="*/ 1938778 w 1938778"/>
              <a:gd name="connsiteY1" fmla="*/ 0 h 581869"/>
              <a:gd name="connsiteX2" fmla="*/ 1935603 w 1938778"/>
              <a:gd name="connsiteY2" fmla="*/ 523875 h 581869"/>
              <a:gd name="connsiteX3" fmla="*/ 0 w 1938778"/>
              <a:gd name="connsiteY3" fmla="*/ 581869 h 581869"/>
              <a:gd name="connsiteX4" fmla="*/ 0 w 1938778"/>
              <a:gd name="connsiteY4" fmla="*/ 11634 h 581869"/>
              <a:gd name="connsiteX0" fmla="*/ 0 w 1939836"/>
              <a:gd name="connsiteY0" fmla="*/ 11634 h 581869"/>
              <a:gd name="connsiteX1" fmla="*/ 1938778 w 1939836"/>
              <a:gd name="connsiteY1" fmla="*/ 0 h 581869"/>
              <a:gd name="connsiteX2" fmla="*/ 1938778 w 1939836"/>
              <a:gd name="connsiteY2" fmla="*/ 347812 h 581869"/>
              <a:gd name="connsiteX3" fmla="*/ 0 w 1939836"/>
              <a:gd name="connsiteY3" fmla="*/ 581869 h 581869"/>
              <a:gd name="connsiteX4" fmla="*/ 0 w 1939836"/>
              <a:gd name="connsiteY4" fmla="*/ 11634 h 581869"/>
              <a:gd name="connsiteX0" fmla="*/ 0 w 1939836"/>
              <a:gd name="connsiteY0" fmla="*/ 129334 h 699569"/>
              <a:gd name="connsiteX1" fmla="*/ 1939836 w 1939836"/>
              <a:gd name="connsiteY1" fmla="*/ 0 h 699569"/>
              <a:gd name="connsiteX2" fmla="*/ 1938778 w 1939836"/>
              <a:gd name="connsiteY2" fmla="*/ 465512 h 699569"/>
              <a:gd name="connsiteX3" fmla="*/ 0 w 1939836"/>
              <a:gd name="connsiteY3" fmla="*/ 699569 h 699569"/>
              <a:gd name="connsiteX4" fmla="*/ 0 w 1939836"/>
              <a:gd name="connsiteY4" fmla="*/ 129334 h 699569"/>
              <a:gd name="connsiteX0" fmla="*/ 0 w 1942640"/>
              <a:gd name="connsiteY0" fmla="*/ 170237 h 740472"/>
              <a:gd name="connsiteX1" fmla="*/ 1942640 w 1942640"/>
              <a:gd name="connsiteY1" fmla="*/ 0 h 740472"/>
              <a:gd name="connsiteX2" fmla="*/ 1938778 w 1942640"/>
              <a:gd name="connsiteY2" fmla="*/ 506415 h 740472"/>
              <a:gd name="connsiteX3" fmla="*/ 0 w 1942640"/>
              <a:gd name="connsiteY3" fmla="*/ 740472 h 740472"/>
              <a:gd name="connsiteX4" fmla="*/ 0 w 1942640"/>
              <a:gd name="connsiteY4" fmla="*/ 170237 h 740472"/>
              <a:gd name="connsiteX0" fmla="*/ 0 w 1942640"/>
              <a:gd name="connsiteY0" fmla="*/ 416032 h 986267"/>
              <a:gd name="connsiteX1" fmla="*/ 1942640 w 1942640"/>
              <a:gd name="connsiteY1" fmla="*/ 0 h 986267"/>
              <a:gd name="connsiteX2" fmla="*/ 1938778 w 1942640"/>
              <a:gd name="connsiteY2" fmla="*/ 752210 h 986267"/>
              <a:gd name="connsiteX3" fmla="*/ 0 w 1942640"/>
              <a:gd name="connsiteY3" fmla="*/ 986267 h 986267"/>
              <a:gd name="connsiteX4" fmla="*/ 0 w 1942640"/>
              <a:gd name="connsiteY4" fmla="*/ 416032 h 986267"/>
              <a:gd name="connsiteX0" fmla="*/ 0 w 1943698"/>
              <a:gd name="connsiteY0" fmla="*/ 416032 h 986267"/>
              <a:gd name="connsiteX1" fmla="*/ 1942640 w 1943698"/>
              <a:gd name="connsiteY1" fmla="*/ 0 h 986267"/>
              <a:gd name="connsiteX2" fmla="*/ 1942640 w 1943698"/>
              <a:gd name="connsiteY2" fmla="*/ 576065 h 986267"/>
              <a:gd name="connsiteX3" fmla="*/ 0 w 1943698"/>
              <a:gd name="connsiteY3" fmla="*/ 986267 h 986267"/>
              <a:gd name="connsiteX4" fmla="*/ 0 w 1943698"/>
              <a:gd name="connsiteY4" fmla="*/ 416032 h 986267"/>
              <a:gd name="connsiteX0" fmla="*/ 0 w 1944756"/>
              <a:gd name="connsiteY0" fmla="*/ 416032 h 986267"/>
              <a:gd name="connsiteX1" fmla="*/ 1942640 w 1944756"/>
              <a:gd name="connsiteY1" fmla="*/ 0 h 986267"/>
              <a:gd name="connsiteX2" fmla="*/ 1943698 w 1944756"/>
              <a:gd name="connsiteY2" fmla="*/ 570505 h 986267"/>
              <a:gd name="connsiteX3" fmla="*/ 0 w 1944756"/>
              <a:gd name="connsiteY3" fmla="*/ 986267 h 986267"/>
              <a:gd name="connsiteX4" fmla="*/ 0 w 1944756"/>
              <a:gd name="connsiteY4" fmla="*/ 416032 h 986267"/>
              <a:gd name="connsiteX0" fmla="*/ 0 w 1953577"/>
              <a:gd name="connsiteY0" fmla="*/ 416032 h 986267"/>
              <a:gd name="connsiteX1" fmla="*/ 1942640 w 1953577"/>
              <a:gd name="connsiteY1" fmla="*/ 0 h 986267"/>
              <a:gd name="connsiteX2" fmla="*/ 1952519 w 1953577"/>
              <a:gd name="connsiteY2" fmla="*/ 528833 h 986267"/>
              <a:gd name="connsiteX3" fmla="*/ 0 w 1953577"/>
              <a:gd name="connsiteY3" fmla="*/ 986267 h 986267"/>
              <a:gd name="connsiteX4" fmla="*/ 0 w 1953577"/>
              <a:gd name="connsiteY4" fmla="*/ 416032 h 986267"/>
              <a:gd name="connsiteX0" fmla="*/ 0 w 1954635"/>
              <a:gd name="connsiteY0" fmla="*/ 416032 h 986267"/>
              <a:gd name="connsiteX1" fmla="*/ 1942640 w 1954635"/>
              <a:gd name="connsiteY1" fmla="*/ 0 h 986267"/>
              <a:gd name="connsiteX2" fmla="*/ 1953577 w 1954635"/>
              <a:gd name="connsiteY2" fmla="*/ 565179 h 986267"/>
              <a:gd name="connsiteX3" fmla="*/ 0 w 1954635"/>
              <a:gd name="connsiteY3" fmla="*/ 986267 h 986267"/>
              <a:gd name="connsiteX4" fmla="*/ 0 w 1954635"/>
              <a:gd name="connsiteY4" fmla="*/ 416032 h 986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5" h="986267">
                <a:moveTo>
                  <a:pt x="0" y="416032"/>
                </a:moveTo>
                <a:lnTo>
                  <a:pt x="1942640" y="0"/>
                </a:lnTo>
                <a:cubicBezTo>
                  <a:pt x="1941582" y="174625"/>
                  <a:pt x="1954635" y="390554"/>
                  <a:pt x="1953577" y="565179"/>
                </a:cubicBezTo>
                <a:lnTo>
                  <a:pt x="0" y="986267"/>
                </a:lnTo>
                <a:lnTo>
                  <a:pt x="0" y="416032"/>
                </a:lnTo>
                <a:close/>
              </a:path>
            </a:pathLst>
          </a:custGeom>
          <a:solidFill>
            <a:schemeClr val="bg1"/>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62" name="TextBox 184"/>
          <p:cNvSpPr txBox="1">
            <a:spLocks noChangeArrowheads="1"/>
          </p:cNvSpPr>
          <p:nvPr/>
        </p:nvSpPr>
        <p:spPr bwMode="auto">
          <a:xfrm rot="21240000">
            <a:off x="12825937" y="11398372"/>
            <a:ext cx="3664652" cy="584775"/>
          </a:xfrm>
          <a:prstGeom prst="rect">
            <a:avLst/>
          </a:prstGeom>
          <a:noFill/>
          <a:ln w="9525">
            <a:noFill/>
            <a:miter lim="800000"/>
            <a:headEnd/>
            <a:tailEnd/>
          </a:ln>
        </p:spPr>
        <p:txBody>
          <a:bodyPr wrap="square">
            <a:spAutoFit/>
          </a:bodyPr>
          <a:lstStyle/>
          <a:p>
            <a:r>
              <a:rPr lang="en-GB" sz="3200" dirty="0" smtClean="0"/>
              <a:t>many </a:t>
            </a:r>
            <a:r>
              <a:rPr lang="en-GB" sz="3200" dirty="0"/>
              <a:t>stakeholders</a:t>
            </a:r>
          </a:p>
        </p:txBody>
      </p:sp>
      <p:sp>
        <p:nvSpPr>
          <p:cNvPr id="2070" name="TextBox 33"/>
          <p:cNvSpPr txBox="1">
            <a:spLocks noChangeArrowheads="1"/>
          </p:cNvSpPr>
          <p:nvPr/>
        </p:nvSpPr>
        <p:spPr bwMode="auto">
          <a:xfrm rot="-60000">
            <a:off x="827919" y="6653236"/>
            <a:ext cx="3629641" cy="646331"/>
          </a:xfrm>
          <a:prstGeom prst="rect">
            <a:avLst/>
          </a:prstGeom>
          <a:noFill/>
          <a:ln w="9525">
            <a:noFill/>
            <a:miter lim="800000"/>
            <a:headEnd/>
            <a:tailEnd/>
          </a:ln>
        </p:spPr>
        <p:txBody>
          <a:bodyPr wrap="square">
            <a:spAutoFit/>
          </a:bodyPr>
          <a:lstStyle/>
          <a:p>
            <a:r>
              <a:rPr lang="en-GB" dirty="0" smtClean="0"/>
              <a:t>Residents </a:t>
            </a:r>
            <a:r>
              <a:rPr lang="en-GB" dirty="0"/>
              <a:t>may </a:t>
            </a:r>
            <a:r>
              <a:rPr lang="en-GB" i="1" dirty="0"/>
              <a:t>meet</a:t>
            </a:r>
            <a:r>
              <a:rPr lang="en-GB" dirty="0"/>
              <a:t> more people but </a:t>
            </a:r>
            <a:r>
              <a:rPr lang="en-GB" dirty="0" smtClean="0"/>
              <a:t>will </a:t>
            </a:r>
            <a:r>
              <a:rPr lang="en-GB" i="1" dirty="0"/>
              <a:t>know</a:t>
            </a:r>
            <a:r>
              <a:rPr lang="en-GB" dirty="0"/>
              <a:t> fewer</a:t>
            </a:r>
            <a:r>
              <a:rPr lang="en-GB" dirty="0" smtClean="0"/>
              <a:t>.* </a:t>
            </a:r>
            <a:endParaRPr lang="en-GB" dirty="0"/>
          </a:p>
        </p:txBody>
      </p:sp>
      <p:sp>
        <p:nvSpPr>
          <p:cNvPr id="147" name="TextBox 33"/>
          <p:cNvSpPr txBox="1">
            <a:spLocks noChangeArrowheads="1"/>
          </p:cNvSpPr>
          <p:nvPr/>
        </p:nvSpPr>
        <p:spPr bwMode="auto">
          <a:xfrm rot="21420000">
            <a:off x="1013827" y="11100164"/>
            <a:ext cx="2593144" cy="1231106"/>
          </a:xfrm>
          <a:prstGeom prst="rect">
            <a:avLst/>
          </a:prstGeom>
          <a:noFill/>
          <a:ln w="9525">
            <a:noFill/>
            <a:miter lim="800000"/>
            <a:headEnd/>
            <a:tailEnd/>
          </a:ln>
        </p:spPr>
        <p:txBody>
          <a:bodyPr wrap="square">
            <a:spAutoFit/>
          </a:bodyPr>
          <a:lstStyle/>
          <a:p>
            <a:r>
              <a:rPr lang="en-GB" dirty="0" smtClean="0"/>
              <a:t>Super-density buildings can contain </a:t>
            </a:r>
            <a:r>
              <a:rPr lang="en-GB" b="1" dirty="0" smtClean="0"/>
              <a:t>thousands</a:t>
            </a:r>
            <a:r>
              <a:rPr lang="en-GB" dirty="0" smtClean="0"/>
              <a:t> of people – ready made urban communities.</a:t>
            </a:r>
            <a:endParaRPr lang="en-GB" dirty="0"/>
          </a:p>
        </p:txBody>
      </p:sp>
      <p:sp>
        <p:nvSpPr>
          <p:cNvPr id="148" name="TextBox 33"/>
          <p:cNvSpPr txBox="1">
            <a:spLocks noChangeArrowheads="1"/>
          </p:cNvSpPr>
          <p:nvPr/>
        </p:nvSpPr>
        <p:spPr bwMode="auto">
          <a:xfrm rot="21360000">
            <a:off x="4446911" y="10669975"/>
            <a:ext cx="5357508" cy="923330"/>
          </a:xfrm>
          <a:prstGeom prst="rect">
            <a:avLst/>
          </a:prstGeom>
          <a:noFill/>
          <a:ln w="9525">
            <a:noFill/>
            <a:miter lim="800000"/>
            <a:headEnd/>
            <a:tailEnd/>
          </a:ln>
        </p:spPr>
        <p:txBody>
          <a:bodyPr wrap="square">
            <a:spAutoFit/>
          </a:bodyPr>
          <a:lstStyle/>
          <a:p>
            <a:r>
              <a:rPr lang="en-GB" dirty="0" smtClean="0"/>
              <a:t>High-rises cost millions to build and maintain. ‘Iconic’  buildings have an estimated </a:t>
            </a:r>
            <a:r>
              <a:rPr lang="en-GB" b="1" dirty="0" smtClean="0"/>
              <a:t>36% </a:t>
            </a:r>
            <a:r>
              <a:rPr lang="en-GB" dirty="0" smtClean="0"/>
              <a:t>premium</a:t>
            </a:r>
            <a:r>
              <a:rPr lang="en-GB" b="1" dirty="0" smtClean="0"/>
              <a:t>*</a:t>
            </a:r>
            <a:r>
              <a:rPr lang="en-GB" dirty="0" smtClean="0"/>
              <a:t> due to ‘</a:t>
            </a:r>
            <a:r>
              <a:rPr lang="en-GB" i="1" dirty="0" smtClean="0"/>
              <a:t>aspect</a:t>
            </a:r>
            <a:r>
              <a:rPr lang="en-GB" dirty="0" smtClean="0"/>
              <a:t>, </a:t>
            </a:r>
            <a:r>
              <a:rPr lang="en-GB" i="1" dirty="0" smtClean="0"/>
              <a:t>privacy</a:t>
            </a:r>
            <a:r>
              <a:rPr lang="en-GB" dirty="0" smtClean="0"/>
              <a:t> and </a:t>
            </a:r>
            <a:r>
              <a:rPr lang="en-GB" i="1" dirty="0" smtClean="0"/>
              <a:t>exclusivity</a:t>
            </a:r>
            <a:r>
              <a:rPr lang="en-GB" dirty="0" smtClean="0"/>
              <a:t>’.</a:t>
            </a:r>
            <a:endParaRPr lang="en-GB" dirty="0"/>
          </a:p>
        </p:txBody>
      </p:sp>
      <p:sp>
        <p:nvSpPr>
          <p:cNvPr id="153" name="TextBox 33"/>
          <p:cNvSpPr txBox="1">
            <a:spLocks noChangeArrowheads="1"/>
          </p:cNvSpPr>
          <p:nvPr/>
        </p:nvSpPr>
        <p:spPr bwMode="auto">
          <a:xfrm rot="60000">
            <a:off x="18504952" y="2920910"/>
            <a:ext cx="2662466" cy="2308324"/>
          </a:xfrm>
          <a:prstGeom prst="rect">
            <a:avLst/>
          </a:prstGeom>
          <a:noFill/>
          <a:ln w="9525">
            <a:noFill/>
            <a:miter lim="800000"/>
            <a:headEnd/>
            <a:tailEnd/>
          </a:ln>
        </p:spPr>
        <p:txBody>
          <a:bodyPr wrap="square">
            <a:spAutoFit/>
          </a:bodyPr>
          <a:lstStyle/>
          <a:p>
            <a:r>
              <a:rPr lang="en-GB" dirty="0" smtClean="0"/>
              <a:t>Residents can find themselves knee-deep in the complex </a:t>
            </a:r>
            <a:r>
              <a:rPr lang="en-GB" i="1" dirty="0" smtClean="0"/>
              <a:t>technical</a:t>
            </a:r>
            <a:r>
              <a:rPr lang="en-GB" dirty="0" smtClean="0"/>
              <a:t>, </a:t>
            </a:r>
            <a:r>
              <a:rPr lang="en-GB" i="1" dirty="0" smtClean="0"/>
              <a:t>structural</a:t>
            </a:r>
            <a:r>
              <a:rPr lang="en-GB" dirty="0" smtClean="0"/>
              <a:t>, </a:t>
            </a:r>
            <a:r>
              <a:rPr lang="en-GB" i="1" dirty="0" smtClean="0"/>
              <a:t>legal</a:t>
            </a:r>
            <a:r>
              <a:rPr lang="en-GB" dirty="0" smtClean="0"/>
              <a:t> and </a:t>
            </a:r>
            <a:r>
              <a:rPr lang="en-GB" i="1" dirty="0" smtClean="0"/>
              <a:t>operational</a:t>
            </a:r>
            <a:r>
              <a:rPr lang="en-GB" dirty="0" smtClean="0"/>
              <a:t> details that are commonly associated with high-rises. </a:t>
            </a:r>
            <a:endParaRPr lang="en-GB" dirty="0"/>
          </a:p>
        </p:txBody>
      </p:sp>
      <p:sp>
        <p:nvSpPr>
          <p:cNvPr id="154" name="TextBox 33"/>
          <p:cNvSpPr txBox="1">
            <a:spLocks noChangeArrowheads="1"/>
          </p:cNvSpPr>
          <p:nvPr/>
        </p:nvSpPr>
        <p:spPr bwMode="auto">
          <a:xfrm rot="21300000">
            <a:off x="12673964" y="10873433"/>
            <a:ext cx="7917800" cy="369332"/>
          </a:xfrm>
          <a:prstGeom prst="rect">
            <a:avLst/>
          </a:prstGeom>
          <a:noFill/>
          <a:ln w="9525">
            <a:noFill/>
            <a:miter lim="800000"/>
            <a:headEnd/>
            <a:tailEnd/>
          </a:ln>
        </p:spPr>
        <p:txBody>
          <a:bodyPr wrap="square">
            <a:spAutoFit/>
          </a:bodyPr>
          <a:lstStyle/>
          <a:p>
            <a:r>
              <a:rPr lang="en-GB" dirty="0" smtClean="0"/>
              <a:t>Tenants, landlords, freeholders, contractors management companies, local</a:t>
            </a:r>
            <a:endParaRPr lang="en-GB" dirty="0"/>
          </a:p>
        </p:txBody>
      </p:sp>
      <p:sp>
        <p:nvSpPr>
          <p:cNvPr id="156" name="TextBox 155"/>
          <p:cNvSpPr txBox="1"/>
          <p:nvPr/>
        </p:nvSpPr>
        <p:spPr>
          <a:xfrm rot="21300000">
            <a:off x="16547483" y="10971700"/>
            <a:ext cx="3955143" cy="646331"/>
          </a:xfrm>
          <a:prstGeom prst="rect">
            <a:avLst/>
          </a:prstGeom>
          <a:noFill/>
        </p:spPr>
        <p:txBody>
          <a:bodyPr wrap="square" rtlCol="0">
            <a:spAutoFit/>
          </a:bodyPr>
          <a:lstStyle/>
          <a:p>
            <a:r>
              <a:rPr lang="en-GB" dirty="0" smtClean="0"/>
              <a:t>businesses all have an interest  in high-rises and their occupants.</a:t>
            </a:r>
            <a:endParaRPr lang="en-GB" dirty="0"/>
          </a:p>
        </p:txBody>
      </p:sp>
      <p:sp>
        <p:nvSpPr>
          <p:cNvPr id="2071" name="TextBox 34"/>
          <p:cNvSpPr txBox="1">
            <a:spLocks noChangeArrowheads="1"/>
          </p:cNvSpPr>
          <p:nvPr/>
        </p:nvSpPr>
        <p:spPr bwMode="auto">
          <a:xfrm>
            <a:off x="8461946" y="5394346"/>
            <a:ext cx="2711795" cy="2031325"/>
          </a:xfrm>
          <a:prstGeom prst="rect">
            <a:avLst/>
          </a:prstGeom>
          <a:noFill/>
          <a:ln w="9525">
            <a:noFill/>
            <a:miter lim="800000"/>
            <a:headEnd/>
            <a:tailEnd/>
          </a:ln>
        </p:spPr>
        <p:txBody>
          <a:bodyPr wrap="square">
            <a:spAutoFit/>
          </a:bodyPr>
          <a:lstStyle/>
          <a:p>
            <a:r>
              <a:rPr lang="en-GB" dirty="0" smtClean="0"/>
              <a:t>In London, between  2004 and 2007, there was a </a:t>
            </a:r>
            <a:r>
              <a:rPr lang="en-GB" b="1" dirty="0" smtClean="0"/>
              <a:t>740%* </a:t>
            </a:r>
            <a:r>
              <a:rPr lang="en-GB" dirty="0" smtClean="0"/>
              <a:t>increase in plans for properties over </a:t>
            </a:r>
            <a:r>
              <a:rPr lang="en-GB" dirty="0"/>
              <a:t>35 </a:t>
            </a:r>
            <a:r>
              <a:rPr lang="en-GB" dirty="0" smtClean="0"/>
              <a:t>floors.  Governments and developers love them. </a:t>
            </a:r>
            <a:endParaRPr lang="en-GB" dirty="0"/>
          </a:p>
        </p:txBody>
      </p:sp>
      <p:sp>
        <p:nvSpPr>
          <p:cNvPr id="157" name="TextBox 156"/>
          <p:cNvSpPr txBox="1"/>
          <p:nvPr/>
        </p:nvSpPr>
        <p:spPr>
          <a:xfrm rot="21600000">
            <a:off x="9190648" y="7057198"/>
            <a:ext cx="2047744" cy="461665"/>
          </a:xfrm>
          <a:prstGeom prst="rect">
            <a:avLst/>
          </a:prstGeom>
          <a:noFill/>
        </p:spPr>
        <p:txBody>
          <a:bodyPr wrap="square" rtlCol="0">
            <a:spAutoFit/>
          </a:bodyPr>
          <a:lstStyle/>
          <a:p>
            <a:r>
              <a:rPr lang="en-GB" sz="1200" b="1" dirty="0" smtClean="0"/>
              <a:t>*</a:t>
            </a:r>
            <a:r>
              <a:rPr lang="en-GB" sz="1200" dirty="0" smtClean="0"/>
              <a:t>Create Streets (2013) Policy Exchange, p.17</a:t>
            </a:r>
            <a:endParaRPr lang="en-GB" sz="1200" dirty="0"/>
          </a:p>
        </p:txBody>
      </p:sp>
      <p:pic>
        <p:nvPicPr>
          <p:cNvPr id="160" name="Picture 159" descr="privacy.png"/>
          <p:cNvPicPr>
            <a:picLocks noChangeAspect="1"/>
          </p:cNvPicPr>
          <p:nvPr/>
        </p:nvPicPr>
        <p:blipFill>
          <a:blip r:embed="rId4"/>
          <a:stretch>
            <a:fillRect/>
          </a:stretch>
        </p:blipFill>
        <p:spPr>
          <a:xfrm rot="21338637">
            <a:off x="12036717" y="13580084"/>
            <a:ext cx="2462801" cy="2177692"/>
          </a:xfrm>
          <a:prstGeom prst="rect">
            <a:avLst/>
          </a:prstGeom>
        </p:spPr>
      </p:pic>
      <p:sp>
        <p:nvSpPr>
          <p:cNvPr id="178" name="Freeform 177"/>
          <p:cNvSpPr/>
          <p:nvPr/>
        </p:nvSpPr>
        <p:spPr>
          <a:xfrm rot="-300000">
            <a:off x="14488945" y="13405098"/>
            <a:ext cx="1589618" cy="2297225"/>
          </a:xfrm>
          <a:custGeom>
            <a:avLst/>
            <a:gdLst>
              <a:gd name="connsiteX0" fmla="*/ 0 w 1548868"/>
              <a:gd name="connsiteY0" fmla="*/ 0 h 2360155"/>
              <a:gd name="connsiteX1" fmla="*/ 1548868 w 1548868"/>
              <a:gd name="connsiteY1" fmla="*/ 0 h 2360155"/>
              <a:gd name="connsiteX2" fmla="*/ 1548868 w 1548868"/>
              <a:gd name="connsiteY2" fmla="*/ 2360155 h 2360155"/>
              <a:gd name="connsiteX3" fmla="*/ 0 w 1548868"/>
              <a:gd name="connsiteY3" fmla="*/ 2360155 h 2360155"/>
              <a:gd name="connsiteX4" fmla="*/ 0 w 1548868"/>
              <a:gd name="connsiteY4" fmla="*/ 0 h 2360155"/>
              <a:gd name="connsiteX0" fmla="*/ 2794 w 1551662"/>
              <a:gd name="connsiteY0" fmla="*/ 0 h 2360155"/>
              <a:gd name="connsiteX1" fmla="*/ 1551662 w 1551662"/>
              <a:gd name="connsiteY1" fmla="*/ 0 h 2360155"/>
              <a:gd name="connsiteX2" fmla="*/ 1551662 w 1551662"/>
              <a:gd name="connsiteY2" fmla="*/ 2360155 h 2360155"/>
              <a:gd name="connsiteX3" fmla="*/ 0 w 1551662"/>
              <a:gd name="connsiteY3" fmla="*/ 2322702 h 2360155"/>
              <a:gd name="connsiteX4" fmla="*/ 2794 w 1551662"/>
              <a:gd name="connsiteY4" fmla="*/ 0 h 2360155"/>
              <a:gd name="connsiteX0" fmla="*/ 2794 w 1589618"/>
              <a:gd name="connsiteY0" fmla="*/ 0 h 2363476"/>
              <a:gd name="connsiteX1" fmla="*/ 1551662 w 1589618"/>
              <a:gd name="connsiteY1" fmla="*/ 0 h 2363476"/>
              <a:gd name="connsiteX2" fmla="*/ 1589618 w 1589618"/>
              <a:gd name="connsiteY2" fmla="*/ 2363476 h 2363476"/>
              <a:gd name="connsiteX3" fmla="*/ 0 w 1589618"/>
              <a:gd name="connsiteY3" fmla="*/ 2322702 h 2363476"/>
              <a:gd name="connsiteX4" fmla="*/ 2794 w 1589618"/>
              <a:gd name="connsiteY4" fmla="*/ 0 h 2363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618" h="2363476">
                <a:moveTo>
                  <a:pt x="2794" y="0"/>
                </a:moveTo>
                <a:lnTo>
                  <a:pt x="1551662" y="0"/>
                </a:lnTo>
                <a:lnTo>
                  <a:pt x="1589618" y="2363476"/>
                </a:lnTo>
                <a:lnTo>
                  <a:pt x="0" y="2322702"/>
                </a:lnTo>
                <a:cubicBezTo>
                  <a:pt x="931" y="1548468"/>
                  <a:pt x="1863" y="774234"/>
                  <a:pt x="2794" y="0"/>
                </a:cubicBezTo>
                <a:close/>
              </a:path>
            </a:pathLst>
          </a:cu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2" name="TextBox 171"/>
          <p:cNvSpPr txBox="1"/>
          <p:nvPr/>
        </p:nvSpPr>
        <p:spPr>
          <a:xfrm rot="21343769">
            <a:off x="14523829" y="13500227"/>
            <a:ext cx="1587090" cy="1815882"/>
          </a:xfrm>
          <a:prstGeom prst="rect">
            <a:avLst/>
          </a:prstGeom>
          <a:noFill/>
        </p:spPr>
        <p:txBody>
          <a:bodyPr wrap="square" rtlCol="0">
            <a:spAutoFit/>
          </a:bodyPr>
          <a:lstStyle/>
          <a:p>
            <a:r>
              <a:rPr lang="en-GB" sz="1600" dirty="0" smtClean="0"/>
              <a:t>Online interaction is directly tied to homes and lives, implicating privacy.</a:t>
            </a:r>
            <a:endParaRPr lang="en-GB" sz="1600" dirty="0"/>
          </a:p>
        </p:txBody>
      </p:sp>
      <p:sp>
        <p:nvSpPr>
          <p:cNvPr id="109" name="Freeform 108"/>
          <p:cNvSpPr/>
          <p:nvPr/>
        </p:nvSpPr>
        <p:spPr>
          <a:xfrm rot="-180000">
            <a:off x="12087744" y="15494037"/>
            <a:ext cx="1166509" cy="330349"/>
          </a:xfrm>
          <a:custGeom>
            <a:avLst/>
            <a:gdLst>
              <a:gd name="connsiteX0" fmla="*/ 0 w 1080120"/>
              <a:gd name="connsiteY0" fmla="*/ 0 h 455916"/>
              <a:gd name="connsiteX1" fmla="*/ 1080120 w 1080120"/>
              <a:gd name="connsiteY1" fmla="*/ 0 h 455916"/>
              <a:gd name="connsiteX2" fmla="*/ 1080120 w 1080120"/>
              <a:gd name="connsiteY2" fmla="*/ 455916 h 455916"/>
              <a:gd name="connsiteX3" fmla="*/ 0 w 1080120"/>
              <a:gd name="connsiteY3" fmla="*/ 455916 h 455916"/>
              <a:gd name="connsiteX4" fmla="*/ 0 w 1080120"/>
              <a:gd name="connsiteY4" fmla="*/ 0 h 455916"/>
              <a:gd name="connsiteX0" fmla="*/ 0 w 1086248"/>
              <a:gd name="connsiteY0" fmla="*/ 123612 h 455916"/>
              <a:gd name="connsiteX1" fmla="*/ 1086248 w 1086248"/>
              <a:gd name="connsiteY1" fmla="*/ 0 h 455916"/>
              <a:gd name="connsiteX2" fmla="*/ 1086248 w 1086248"/>
              <a:gd name="connsiteY2" fmla="*/ 455916 h 455916"/>
              <a:gd name="connsiteX3" fmla="*/ 6128 w 1086248"/>
              <a:gd name="connsiteY3" fmla="*/ 455916 h 455916"/>
              <a:gd name="connsiteX4" fmla="*/ 0 w 1086248"/>
              <a:gd name="connsiteY4" fmla="*/ 123612 h 455916"/>
              <a:gd name="connsiteX0" fmla="*/ 0 w 1101535"/>
              <a:gd name="connsiteY0" fmla="*/ 43321 h 375625"/>
              <a:gd name="connsiteX1" fmla="*/ 1101535 w 1101535"/>
              <a:gd name="connsiteY1" fmla="*/ 0 h 375625"/>
              <a:gd name="connsiteX2" fmla="*/ 1086248 w 1101535"/>
              <a:gd name="connsiteY2" fmla="*/ 375625 h 375625"/>
              <a:gd name="connsiteX3" fmla="*/ 6128 w 1101535"/>
              <a:gd name="connsiteY3" fmla="*/ 375625 h 375625"/>
              <a:gd name="connsiteX4" fmla="*/ 0 w 1101535"/>
              <a:gd name="connsiteY4" fmla="*/ 43321 h 375625"/>
              <a:gd name="connsiteX0" fmla="*/ 0 w 1086248"/>
              <a:gd name="connsiteY0" fmla="*/ 33717 h 366021"/>
              <a:gd name="connsiteX1" fmla="*/ 1065130 w 1086248"/>
              <a:gd name="connsiteY1" fmla="*/ 0 h 366021"/>
              <a:gd name="connsiteX2" fmla="*/ 1086248 w 1086248"/>
              <a:gd name="connsiteY2" fmla="*/ 366021 h 366021"/>
              <a:gd name="connsiteX3" fmla="*/ 6128 w 1086248"/>
              <a:gd name="connsiteY3" fmla="*/ 366021 h 366021"/>
              <a:gd name="connsiteX4" fmla="*/ 0 w 1086248"/>
              <a:gd name="connsiteY4" fmla="*/ 33717 h 36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248" h="366021">
                <a:moveTo>
                  <a:pt x="0" y="33717"/>
                </a:moveTo>
                <a:lnTo>
                  <a:pt x="1065130" y="0"/>
                </a:lnTo>
                <a:lnTo>
                  <a:pt x="1086248" y="366021"/>
                </a:lnTo>
                <a:lnTo>
                  <a:pt x="6128" y="366021"/>
                </a:lnTo>
                <a:lnTo>
                  <a:pt x="0" y="33717"/>
                </a:lnTo>
                <a:close/>
              </a:path>
            </a:pathLst>
          </a:cu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99" name="TextBox 193"/>
          <p:cNvSpPr txBox="1">
            <a:spLocks noChangeArrowheads="1"/>
          </p:cNvSpPr>
          <p:nvPr/>
        </p:nvSpPr>
        <p:spPr bwMode="auto">
          <a:xfrm rot="21381419">
            <a:off x="12197951" y="15445806"/>
            <a:ext cx="996270" cy="369332"/>
          </a:xfrm>
          <a:prstGeom prst="rect">
            <a:avLst/>
          </a:prstGeom>
          <a:noFill/>
          <a:ln w="9525">
            <a:noFill/>
            <a:miter lim="800000"/>
            <a:headEnd/>
            <a:tailEnd/>
          </a:ln>
        </p:spPr>
        <p:txBody>
          <a:bodyPr wrap="square">
            <a:spAutoFit/>
          </a:bodyPr>
          <a:lstStyle/>
          <a:p>
            <a:r>
              <a:rPr lang="en-GB" dirty="0" smtClean="0">
                <a:solidFill>
                  <a:schemeClr val="bg1"/>
                </a:solidFill>
              </a:rPr>
              <a:t>privacy</a:t>
            </a:r>
            <a:endParaRPr lang="en-GB" dirty="0">
              <a:solidFill>
                <a:schemeClr val="bg1"/>
              </a:solidFill>
            </a:endParaRPr>
          </a:p>
        </p:txBody>
      </p:sp>
      <p:pic>
        <p:nvPicPr>
          <p:cNvPr id="161" name="Picture 160" descr="animosity.png"/>
          <p:cNvPicPr>
            <a:picLocks noChangeAspect="1"/>
          </p:cNvPicPr>
          <p:nvPr/>
        </p:nvPicPr>
        <p:blipFill>
          <a:blip r:embed="rId5"/>
          <a:srcRect l="10289" t="4912" r="5578"/>
          <a:stretch>
            <a:fillRect/>
          </a:stretch>
        </p:blipFill>
        <p:spPr>
          <a:xfrm rot="21346417">
            <a:off x="18565616" y="15794763"/>
            <a:ext cx="2278804" cy="2116991"/>
          </a:xfrm>
          <a:prstGeom prst="rect">
            <a:avLst/>
          </a:prstGeom>
        </p:spPr>
      </p:pic>
      <p:sp>
        <p:nvSpPr>
          <p:cNvPr id="92" name="Freeform 91"/>
          <p:cNvSpPr/>
          <p:nvPr/>
        </p:nvSpPr>
        <p:spPr>
          <a:xfrm rot="-180000">
            <a:off x="19726745" y="17645430"/>
            <a:ext cx="1174290" cy="311897"/>
          </a:xfrm>
          <a:custGeom>
            <a:avLst/>
            <a:gdLst>
              <a:gd name="connsiteX0" fmla="*/ 0 w 1080120"/>
              <a:gd name="connsiteY0" fmla="*/ 0 h 455916"/>
              <a:gd name="connsiteX1" fmla="*/ 1080120 w 1080120"/>
              <a:gd name="connsiteY1" fmla="*/ 0 h 455916"/>
              <a:gd name="connsiteX2" fmla="*/ 1080120 w 1080120"/>
              <a:gd name="connsiteY2" fmla="*/ 455916 h 455916"/>
              <a:gd name="connsiteX3" fmla="*/ 0 w 1080120"/>
              <a:gd name="connsiteY3" fmla="*/ 455916 h 455916"/>
              <a:gd name="connsiteX4" fmla="*/ 0 w 1080120"/>
              <a:gd name="connsiteY4" fmla="*/ 0 h 455916"/>
              <a:gd name="connsiteX0" fmla="*/ 0 w 1086248"/>
              <a:gd name="connsiteY0" fmla="*/ 123612 h 455916"/>
              <a:gd name="connsiteX1" fmla="*/ 1086248 w 1086248"/>
              <a:gd name="connsiteY1" fmla="*/ 0 h 455916"/>
              <a:gd name="connsiteX2" fmla="*/ 1086248 w 1086248"/>
              <a:gd name="connsiteY2" fmla="*/ 455916 h 455916"/>
              <a:gd name="connsiteX3" fmla="*/ 6128 w 1086248"/>
              <a:gd name="connsiteY3" fmla="*/ 455916 h 455916"/>
              <a:gd name="connsiteX4" fmla="*/ 0 w 1086248"/>
              <a:gd name="connsiteY4" fmla="*/ 123612 h 455916"/>
              <a:gd name="connsiteX0" fmla="*/ 0 w 1101535"/>
              <a:gd name="connsiteY0" fmla="*/ 43321 h 375625"/>
              <a:gd name="connsiteX1" fmla="*/ 1101535 w 1101535"/>
              <a:gd name="connsiteY1" fmla="*/ 0 h 375625"/>
              <a:gd name="connsiteX2" fmla="*/ 1086248 w 1101535"/>
              <a:gd name="connsiteY2" fmla="*/ 375625 h 375625"/>
              <a:gd name="connsiteX3" fmla="*/ 6128 w 1101535"/>
              <a:gd name="connsiteY3" fmla="*/ 375625 h 375625"/>
              <a:gd name="connsiteX4" fmla="*/ 0 w 1101535"/>
              <a:gd name="connsiteY4" fmla="*/ 43321 h 375625"/>
              <a:gd name="connsiteX0" fmla="*/ 0 w 1086248"/>
              <a:gd name="connsiteY0" fmla="*/ 13273 h 345577"/>
              <a:gd name="connsiteX1" fmla="*/ 1080280 w 1086248"/>
              <a:gd name="connsiteY1" fmla="*/ 0 h 345577"/>
              <a:gd name="connsiteX2" fmla="*/ 1086248 w 1086248"/>
              <a:gd name="connsiteY2" fmla="*/ 345577 h 345577"/>
              <a:gd name="connsiteX3" fmla="*/ 6128 w 1086248"/>
              <a:gd name="connsiteY3" fmla="*/ 345577 h 345577"/>
              <a:gd name="connsiteX4" fmla="*/ 0 w 1086248"/>
              <a:gd name="connsiteY4" fmla="*/ 13273 h 345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248" h="345577">
                <a:moveTo>
                  <a:pt x="0" y="13273"/>
                </a:moveTo>
                <a:lnTo>
                  <a:pt x="1080280" y="0"/>
                </a:lnTo>
                <a:lnTo>
                  <a:pt x="1086248" y="345577"/>
                </a:lnTo>
                <a:lnTo>
                  <a:pt x="6128" y="345577"/>
                </a:lnTo>
                <a:lnTo>
                  <a:pt x="0" y="13273"/>
                </a:lnTo>
                <a:close/>
              </a:path>
            </a:pathLst>
          </a:cu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3" name="TextBox 193"/>
          <p:cNvSpPr txBox="1">
            <a:spLocks noChangeArrowheads="1"/>
          </p:cNvSpPr>
          <p:nvPr/>
        </p:nvSpPr>
        <p:spPr bwMode="auto">
          <a:xfrm rot="21360000">
            <a:off x="19706467" y="17602955"/>
            <a:ext cx="1321415" cy="369332"/>
          </a:xfrm>
          <a:prstGeom prst="rect">
            <a:avLst/>
          </a:prstGeom>
          <a:noFill/>
          <a:ln w="9525">
            <a:noFill/>
            <a:miter lim="800000"/>
            <a:headEnd/>
            <a:tailEnd/>
          </a:ln>
        </p:spPr>
        <p:txBody>
          <a:bodyPr wrap="square">
            <a:spAutoFit/>
          </a:bodyPr>
          <a:lstStyle/>
          <a:p>
            <a:r>
              <a:rPr lang="en-GB" dirty="0" smtClean="0">
                <a:solidFill>
                  <a:schemeClr val="bg1"/>
                </a:solidFill>
              </a:rPr>
              <a:t>animosity</a:t>
            </a:r>
            <a:endParaRPr lang="en-GB" dirty="0">
              <a:solidFill>
                <a:schemeClr val="bg1"/>
              </a:solidFill>
            </a:endParaRPr>
          </a:p>
        </p:txBody>
      </p:sp>
      <p:pic>
        <p:nvPicPr>
          <p:cNvPr id="138" name="Picture 137" descr="churn.png"/>
          <p:cNvPicPr>
            <a:picLocks noChangeAspect="1"/>
          </p:cNvPicPr>
          <p:nvPr/>
        </p:nvPicPr>
        <p:blipFill>
          <a:blip r:embed="rId6"/>
          <a:stretch>
            <a:fillRect/>
          </a:stretch>
        </p:blipFill>
        <p:spPr>
          <a:xfrm rot="21300000">
            <a:off x="16622939" y="13162400"/>
            <a:ext cx="2456580" cy="2312414"/>
          </a:xfrm>
          <a:prstGeom prst="rect">
            <a:avLst/>
          </a:prstGeom>
        </p:spPr>
      </p:pic>
      <p:sp>
        <p:nvSpPr>
          <p:cNvPr id="86" name="Freeform 85"/>
          <p:cNvSpPr/>
          <p:nvPr/>
        </p:nvSpPr>
        <p:spPr>
          <a:xfrm rot="-180000">
            <a:off x="16342564" y="15259992"/>
            <a:ext cx="841266" cy="308690"/>
          </a:xfrm>
          <a:custGeom>
            <a:avLst/>
            <a:gdLst>
              <a:gd name="connsiteX0" fmla="*/ 0 w 1080120"/>
              <a:gd name="connsiteY0" fmla="*/ 0 h 455916"/>
              <a:gd name="connsiteX1" fmla="*/ 1080120 w 1080120"/>
              <a:gd name="connsiteY1" fmla="*/ 0 h 455916"/>
              <a:gd name="connsiteX2" fmla="*/ 1080120 w 1080120"/>
              <a:gd name="connsiteY2" fmla="*/ 455916 h 455916"/>
              <a:gd name="connsiteX3" fmla="*/ 0 w 1080120"/>
              <a:gd name="connsiteY3" fmla="*/ 455916 h 455916"/>
              <a:gd name="connsiteX4" fmla="*/ 0 w 1080120"/>
              <a:gd name="connsiteY4" fmla="*/ 0 h 455916"/>
              <a:gd name="connsiteX0" fmla="*/ 0 w 1086248"/>
              <a:gd name="connsiteY0" fmla="*/ 123612 h 455916"/>
              <a:gd name="connsiteX1" fmla="*/ 1086248 w 1086248"/>
              <a:gd name="connsiteY1" fmla="*/ 0 h 455916"/>
              <a:gd name="connsiteX2" fmla="*/ 1086248 w 1086248"/>
              <a:gd name="connsiteY2" fmla="*/ 455916 h 455916"/>
              <a:gd name="connsiteX3" fmla="*/ 6128 w 1086248"/>
              <a:gd name="connsiteY3" fmla="*/ 455916 h 455916"/>
              <a:gd name="connsiteX4" fmla="*/ 0 w 1086248"/>
              <a:gd name="connsiteY4" fmla="*/ 123612 h 455916"/>
              <a:gd name="connsiteX0" fmla="*/ 0 w 1101535"/>
              <a:gd name="connsiteY0" fmla="*/ 43321 h 375625"/>
              <a:gd name="connsiteX1" fmla="*/ 1101535 w 1101535"/>
              <a:gd name="connsiteY1" fmla="*/ 0 h 375625"/>
              <a:gd name="connsiteX2" fmla="*/ 1086248 w 1101535"/>
              <a:gd name="connsiteY2" fmla="*/ 375625 h 375625"/>
              <a:gd name="connsiteX3" fmla="*/ 6128 w 1101535"/>
              <a:gd name="connsiteY3" fmla="*/ 375625 h 375625"/>
              <a:gd name="connsiteX4" fmla="*/ 0 w 1101535"/>
              <a:gd name="connsiteY4" fmla="*/ 43321 h 375625"/>
              <a:gd name="connsiteX0" fmla="*/ 0 w 1124413"/>
              <a:gd name="connsiteY0" fmla="*/ 42292 h 374596"/>
              <a:gd name="connsiteX1" fmla="*/ 1124413 w 1124413"/>
              <a:gd name="connsiteY1" fmla="*/ 0 h 374596"/>
              <a:gd name="connsiteX2" fmla="*/ 1086248 w 1124413"/>
              <a:gd name="connsiteY2" fmla="*/ 374596 h 374596"/>
              <a:gd name="connsiteX3" fmla="*/ 6128 w 1124413"/>
              <a:gd name="connsiteY3" fmla="*/ 374596 h 374596"/>
              <a:gd name="connsiteX4" fmla="*/ 0 w 1124413"/>
              <a:gd name="connsiteY4" fmla="*/ 42292 h 374596"/>
              <a:gd name="connsiteX0" fmla="*/ 0 w 1086248"/>
              <a:gd name="connsiteY0" fmla="*/ 9719 h 342023"/>
              <a:gd name="connsiteX1" fmla="*/ 1073616 w 1086248"/>
              <a:gd name="connsiteY1" fmla="*/ 0 h 342023"/>
              <a:gd name="connsiteX2" fmla="*/ 1086248 w 1086248"/>
              <a:gd name="connsiteY2" fmla="*/ 342023 h 342023"/>
              <a:gd name="connsiteX3" fmla="*/ 6128 w 1086248"/>
              <a:gd name="connsiteY3" fmla="*/ 342023 h 342023"/>
              <a:gd name="connsiteX4" fmla="*/ 0 w 1086248"/>
              <a:gd name="connsiteY4" fmla="*/ 9719 h 342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248" h="342023">
                <a:moveTo>
                  <a:pt x="0" y="9719"/>
                </a:moveTo>
                <a:lnTo>
                  <a:pt x="1073616" y="0"/>
                </a:lnTo>
                <a:lnTo>
                  <a:pt x="1086248" y="342023"/>
                </a:lnTo>
                <a:lnTo>
                  <a:pt x="6128" y="342023"/>
                </a:lnTo>
                <a:lnTo>
                  <a:pt x="0" y="9719"/>
                </a:lnTo>
                <a:close/>
              </a:path>
            </a:pathLst>
          </a:cu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7" name="TextBox 193"/>
          <p:cNvSpPr txBox="1">
            <a:spLocks noChangeArrowheads="1"/>
          </p:cNvSpPr>
          <p:nvPr/>
        </p:nvSpPr>
        <p:spPr bwMode="auto">
          <a:xfrm rot="21360000">
            <a:off x="16407255" y="15215961"/>
            <a:ext cx="996270" cy="369332"/>
          </a:xfrm>
          <a:prstGeom prst="rect">
            <a:avLst/>
          </a:prstGeom>
          <a:noFill/>
          <a:ln w="9525">
            <a:noFill/>
            <a:miter lim="800000"/>
            <a:headEnd/>
            <a:tailEnd/>
          </a:ln>
        </p:spPr>
        <p:txBody>
          <a:bodyPr wrap="square">
            <a:spAutoFit/>
          </a:bodyPr>
          <a:lstStyle/>
          <a:p>
            <a:r>
              <a:rPr lang="en-GB" dirty="0" smtClean="0">
                <a:solidFill>
                  <a:schemeClr val="bg1"/>
                </a:solidFill>
              </a:rPr>
              <a:t>churn</a:t>
            </a:r>
            <a:endParaRPr lang="en-GB" dirty="0">
              <a:solidFill>
                <a:schemeClr val="bg1"/>
              </a:solidFill>
            </a:endParaRPr>
          </a:p>
        </p:txBody>
      </p:sp>
      <p:pic>
        <p:nvPicPr>
          <p:cNvPr id="145" name="Picture 144" descr="complicated.png"/>
          <p:cNvPicPr>
            <a:picLocks noChangeAspect="1"/>
          </p:cNvPicPr>
          <p:nvPr/>
        </p:nvPicPr>
        <p:blipFill>
          <a:blip r:embed="rId7"/>
          <a:srcRect t="614" r="1713" b="2093"/>
          <a:stretch>
            <a:fillRect/>
          </a:stretch>
        </p:blipFill>
        <p:spPr>
          <a:xfrm rot="21377898">
            <a:off x="14162146" y="15995904"/>
            <a:ext cx="2112342" cy="2049272"/>
          </a:xfrm>
          <a:prstGeom prst="rect">
            <a:avLst/>
          </a:prstGeom>
        </p:spPr>
      </p:pic>
      <p:sp>
        <p:nvSpPr>
          <p:cNvPr id="180" name="Freeform 179"/>
          <p:cNvSpPr/>
          <p:nvPr/>
        </p:nvSpPr>
        <p:spPr>
          <a:xfrm rot="-300000">
            <a:off x="12337198" y="16037471"/>
            <a:ext cx="1859825" cy="2320202"/>
          </a:xfrm>
          <a:custGeom>
            <a:avLst/>
            <a:gdLst>
              <a:gd name="connsiteX0" fmla="*/ 0 w 1548868"/>
              <a:gd name="connsiteY0" fmla="*/ 0 h 2360155"/>
              <a:gd name="connsiteX1" fmla="*/ 1548868 w 1548868"/>
              <a:gd name="connsiteY1" fmla="*/ 0 h 2360155"/>
              <a:gd name="connsiteX2" fmla="*/ 1548868 w 1548868"/>
              <a:gd name="connsiteY2" fmla="*/ 2360155 h 2360155"/>
              <a:gd name="connsiteX3" fmla="*/ 0 w 1548868"/>
              <a:gd name="connsiteY3" fmla="*/ 2360155 h 2360155"/>
              <a:gd name="connsiteX4" fmla="*/ 0 w 1548868"/>
              <a:gd name="connsiteY4" fmla="*/ 0 h 2360155"/>
              <a:gd name="connsiteX0" fmla="*/ 2794 w 1551662"/>
              <a:gd name="connsiteY0" fmla="*/ 0 h 2360155"/>
              <a:gd name="connsiteX1" fmla="*/ 1551662 w 1551662"/>
              <a:gd name="connsiteY1" fmla="*/ 0 h 2360155"/>
              <a:gd name="connsiteX2" fmla="*/ 1551662 w 1551662"/>
              <a:gd name="connsiteY2" fmla="*/ 2360155 h 2360155"/>
              <a:gd name="connsiteX3" fmla="*/ 0 w 1551662"/>
              <a:gd name="connsiteY3" fmla="*/ 2322702 h 2360155"/>
              <a:gd name="connsiteX4" fmla="*/ 2794 w 1551662"/>
              <a:gd name="connsiteY4" fmla="*/ 0 h 2360155"/>
              <a:gd name="connsiteX0" fmla="*/ 2794 w 1589618"/>
              <a:gd name="connsiteY0" fmla="*/ 0 h 2363476"/>
              <a:gd name="connsiteX1" fmla="*/ 1551662 w 1589618"/>
              <a:gd name="connsiteY1" fmla="*/ 0 h 2363476"/>
              <a:gd name="connsiteX2" fmla="*/ 1589618 w 1589618"/>
              <a:gd name="connsiteY2" fmla="*/ 2363476 h 2363476"/>
              <a:gd name="connsiteX3" fmla="*/ 0 w 1589618"/>
              <a:gd name="connsiteY3" fmla="*/ 2322702 h 2363476"/>
              <a:gd name="connsiteX4" fmla="*/ 2794 w 1589618"/>
              <a:gd name="connsiteY4" fmla="*/ 0 h 2363476"/>
              <a:gd name="connsiteX0" fmla="*/ 931 w 1600225"/>
              <a:gd name="connsiteY0" fmla="*/ 0 h 2375307"/>
              <a:gd name="connsiteX1" fmla="*/ 1562269 w 1600225"/>
              <a:gd name="connsiteY1" fmla="*/ 11831 h 2375307"/>
              <a:gd name="connsiteX2" fmla="*/ 1600225 w 1600225"/>
              <a:gd name="connsiteY2" fmla="*/ 2375307 h 2375307"/>
              <a:gd name="connsiteX3" fmla="*/ 10607 w 1600225"/>
              <a:gd name="connsiteY3" fmla="*/ 2334533 h 2375307"/>
              <a:gd name="connsiteX4" fmla="*/ 931 w 1600225"/>
              <a:gd name="connsiteY4" fmla="*/ 0 h 2375307"/>
              <a:gd name="connsiteX0" fmla="*/ 931 w 1632042"/>
              <a:gd name="connsiteY0" fmla="*/ 0 h 2375307"/>
              <a:gd name="connsiteX1" fmla="*/ 1632042 w 1632042"/>
              <a:gd name="connsiteY1" fmla="*/ 46423 h 2375307"/>
              <a:gd name="connsiteX2" fmla="*/ 1600225 w 1632042"/>
              <a:gd name="connsiteY2" fmla="*/ 2375307 h 2375307"/>
              <a:gd name="connsiteX3" fmla="*/ 10607 w 1632042"/>
              <a:gd name="connsiteY3" fmla="*/ 2334533 h 2375307"/>
              <a:gd name="connsiteX4" fmla="*/ 931 w 1632042"/>
              <a:gd name="connsiteY4" fmla="*/ 0 h 2375307"/>
              <a:gd name="connsiteX0" fmla="*/ 931 w 1633790"/>
              <a:gd name="connsiteY0" fmla="*/ 0 h 2387116"/>
              <a:gd name="connsiteX1" fmla="*/ 1633790 w 1633790"/>
              <a:gd name="connsiteY1" fmla="*/ 58232 h 2387116"/>
              <a:gd name="connsiteX2" fmla="*/ 1601973 w 1633790"/>
              <a:gd name="connsiteY2" fmla="*/ 2387116 h 2387116"/>
              <a:gd name="connsiteX3" fmla="*/ 12355 w 1633790"/>
              <a:gd name="connsiteY3" fmla="*/ 2346342 h 2387116"/>
              <a:gd name="connsiteX4" fmla="*/ 931 w 1633790"/>
              <a:gd name="connsiteY4" fmla="*/ 0 h 2387116"/>
              <a:gd name="connsiteX0" fmla="*/ 931 w 1633790"/>
              <a:gd name="connsiteY0" fmla="*/ 0 h 2387116"/>
              <a:gd name="connsiteX1" fmla="*/ 1633790 w 1633790"/>
              <a:gd name="connsiteY1" fmla="*/ 58232 h 2387116"/>
              <a:gd name="connsiteX2" fmla="*/ 1601973 w 1633790"/>
              <a:gd name="connsiteY2" fmla="*/ 2387116 h 2387116"/>
              <a:gd name="connsiteX3" fmla="*/ 13813 w 1633790"/>
              <a:gd name="connsiteY3" fmla="*/ 2326816 h 2387116"/>
              <a:gd name="connsiteX4" fmla="*/ 931 w 1633790"/>
              <a:gd name="connsiteY4" fmla="*/ 0 h 2387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3790" h="2387116">
                <a:moveTo>
                  <a:pt x="931" y="0"/>
                </a:moveTo>
                <a:lnTo>
                  <a:pt x="1633790" y="58232"/>
                </a:lnTo>
                <a:lnTo>
                  <a:pt x="1601973" y="2387116"/>
                </a:lnTo>
                <a:lnTo>
                  <a:pt x="13813" y="2326816"/>
                </a:lnTo>
                <a:cubicBezTo>
                  <a:pt x="14744" y="1552582"/>
                  <a:pt x="0" y="774234"/>
                  <a:pt x="931" y="0"/>
                </a:cubicBezTo>
                <a:close/>
              </a:path>
            </a:pathLst>
          </a:cu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9" name="TextBox 188"/>
          <p:cNvSpPr txBox="1"/>
          <p:nvPr/>
        </p:nvSpPr>
        <p:spPr>
          <a:xfrm rot="21385367">
            <a:off x="12346734" y="16013313"/>
            <a:ext cx="1877677" cy="2308324"/>
          </a:xfrm>
          <a:prstGeom prst="rect">
            <a:avLst/>
          </a:prstGeom>
          <a:noFill/>
        </p:spPr>
        <p:txBody>
          <a:bodyPr wrap="square" rtlCol="0">
            <a:spAutoFit/>
          </a:bodyPr>
          <a:lstStyle/>
          <a:p>
            <a:r>
              <a:rPr lang="en-GB" sz="1600" dirty="0" smtClean="0"/>
              <a:t>Residents may need to understand complex technical, legal or infrastructural information and processes to accomplish goals.  </a:t>
            </a:r>
            <a:endParaRPr lang="en-GB" sz="1600" dirty="0"/>
          </a:p>
        </p:txBody>
      </p:sp>
      <p:sp>
        <p:nvSpPr>
          <p:cNvPr id="108" name="Freeform 107"/>
          <p:cNvSpPr/>
          <p:nvPr/>
        </p:nvSpPr>
        <p:spPr>
          <a:xfrm rot="-180000">
            <a:off x="14847956" y="17913383"/>
            <a:ext cx="1515514" cy="271344"/>
          </a:xfrm>
          <a:custGeom>
            <a:avLst/>
            <a:gdLst>
              <a:gd name="connsiteX0" fmla="*/ 0 w 1080120"/>
              <a:gd name="connsiteY0" fmla="*/ 0 h 455916"/>
              <a:gd name="connsiteX1" fmla="*/ 1080120 w 1080120"/>
              <a:gd name="connsiteY1" fmla="*/ 0 h 455916"/>
              <a:gd name="connsiteX2" fmla="*/ 1080120 w 1080120"/>
              <a:gd name="connsiteY2" fmla="*/ 455916 h 455916"/>
              <a:gd name="connsiteX3" fmla="*/ 0 w 1080120"/>
              <a:gd name="connsiteY3" fmla="*/ 455916 h 455916"/>
              <a:gd name="connsiteX4" fmla="*/ 0 w 1080120"/>
              <a:gd name="connsiteY4" fmla="*/ 0 h 455916"/>
              <a:gd name="connsiteX0" fmla="*/ 0 w 1086248"/>
              <a:gd name="connsiteY0" fmla="*/ 123612 h 455916"/>
              <a:gd name="connsiteX1" fmla="*/ 1086248 w 1086248"/>
              <a:gd name="connsiteY1" fmla="*/ 0 h 455916"/>
              <a:gd name="connsiteX2" fmla="*/ 1086248 w 1086248"/>
              <a:gd name="connsiteY2" fmla="*/ 455916 h 455916"/>
              <a:gd name="connsiteX3" fmla="*/ 6128 w 1086248"/>
              <a:gd name="connsiteY3" fmla="*/ 455916 h 455916"/>
              <a:gd name="connsiteX4" fmla="*/ 0 w 1086248"/>
              <a:gd name="connsiteY4" fmla="*/ 123612 h 455916"/>
              <a:gd name="connsiteX0" fmla="*/ 0 w 1101535"/>
              <a:gd name="connsiteY0" fmla="*/ 43321 h 375625"/>
              <a:gd name="connsiteX1" fmla="*/ 1101535 w 1101535"/>
              <a:gd name="connsiteY1" fmla="*/ 0 h 375625"/>
              <a:gd name="connsiteX2" fmla="*/ 1086248 w 1101535"/>
              <a:gd name="connsiteY2" fmla="*/ 375625 h 375625"/>
              <a:gd name="connsiteX3" fmla="*/ 6128 w 1101535"/>
              <a:gd name="connsiteY3" fmla="*/ 375625 h 375625"/>
              <a:gd name="connsiteX4" fmla="*/ 0 w 1101535"/>
              <a:gd name="connsiteY4" fmla="*/ 43321 h 375625"/>
              <a:gd name="connsiteX0" fmla="*/ 0 w 1086248"/>
              <a:gd name="connsiteY0" fmla="*/ 33717 h 366021"/>
              <a:gd name="connsiteX1" fmla="*/ 1065130 w 1086248"/>
              <a:gd name="connsiteY1" fmla="*/ 0 h 366021"/>
              <a:gd name="connsiteX2" fmla="*/ 1086248 w 1086248"/>
              <a:gd name="connsiteY2" fmla="*/ 366021 h 366021"/>
              <a:gd name="connsiteX3" fmla="*/ 6128 w 1086248"/>
              <a:gd name="connsiteY3" fmla="*/ 366021 h 366021"/>
              <a:gd name="connsiteX4" fmla="*/ 0 w 1086248"/>
              <a:gd name="connsiteY4" fmla="*/ 33717 h 36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248" h="366021">
                <a:moveTo>
                  <a:pt x="0" y="33717"/>
                </a:moveTo>
                <a:lnTo>
                  <a:pt x="1065130" y="0"/>
                </a:lnTo>
                <a:lnTo>
                  <a:pt x="1086248" y="366021"/>
                </a:lnTo>
                <a:lnTo>
                  <a:pt x="6128" y="366021"/>
                </a:lnTo>
                <a:lnTo>
                  <a:pt x="0" y="33717"/>
                </a:lnTo>
                <a:close/>
              </a:path>
            </a:pathLst>
          </a:cu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0" name="TextBox 193"/>
          <p:cNvSpPr txBox="1">
            <a:spLocks noChangeArrowheads="1"/>
          </p:cNvSpPr>
          <p:nvPr/>
        </p:nvSpPr>
        <p:spPr bwMode="auto">
          <a:xfrm rot="21381419">
            <a:off x="14959483" y="17849870"/>
            <a:ext cx="1538130" cy="369332"/>
          </a:xfrm>
          <a:prstGeom prst="rect">
            <a:avLst/>
          </a:prstGeom>
          <a:noFill/>
          <a:ln w="9525">
            <a:noFill/>
            <a:miter lim="800000"/>
            <a:headEnd/>
            <a:tailEnd/>
          </a:ln>
        </p:spPr>
        <p:txBody>
          <a:bodyPr wrap="square">
            <a:spAutoFit/>
          </a:bodyPr>
          <a:lstStyle/>
          <a:p>
            <a:r>
              <a:rPr lang="en-GB" dirty="0" smtClean="0">
                <a:solidFill>
                  <a:schemeClr val="bg1"/>
                </a:solidFill>
              </a:rPr>
              <a:t>complexity</a:t>
            </a:r>
            <a:endParaRPr lang="en-GB" dirty="0">
              <a:solidFill>
                <a:schemeClr val="bg1"/>
              </a:solidFill>
            </a:endParaRPr>
          </a:p>
        </p:txBody>
      </p:sp>
      <p:pic>
        <p:nvPicPr>
          <p:cNvPr id="149" name="Picture 148" descr="oaque.png"/>
          <p:cNvPicPr>
            <a:picLocks noChangeAspect="1"/>
          </p:cNvPicPr>
          <p:nvPr/>
        </p:nvPicPr>
        <p:blipFill>
          <a:blip r:embed="rId8"/>
          <a:srcRect l="3320" t="1168" b="2401"/>
          <a:stretch>
            <a:fillRect/>
          </a:stretch>
        </p:blipFill>
        <p:spPr>
          <a:xfrm rot="21420000">
            <a:off x="16904431" y="18388176"/>
            <a:ext cx="2299113" cy="2143874"/>
          </a:xfrm>
          <a:prstGeom prst="rect">
            <a:avLst/>
          </a:prstGeom>
        </p:spPr>
      </p:pic>
      <p:sp>
        <p:nvSpPr>
          <p:cNvPr id="99" name="Freeform 98"/>
          <p:cNvSpPr/>
          <p:nvPr/>
        </p:nvSpPr>
        <p:spPr>
          <a:xfrm>
            <a:off x="16792826" y="20372584"/>
            <a:ext cx="1030159" cy="299907"/>
          </a:xfrm>
          <a:custGeom>
            <a:avLst/>
            <a:gdLst>
              <a:gd name="connsiteX0" fmla="*/ 0 w 1080120"/>
              <a:gd name="connsiteY0" fmla="*/ 0 h 455916"/>
              <a:gd name="connsiteX1" fmla="*/ 1080120 w 1080120"/>
              <a:gd name="connsiteY1" fmla="*/ 0 h 455916"/>
              <a:gd name="connsiteX2" fmla="*/ 1080120 w 1080120"/>
              <a:gd name="connsiteY2" fmla="*/ 455916 h 455916"/>
              <a:gd name="connsiteX3" fmla="*/ 0 w 1080120"/>
              <a:gd name="connsiteY3" fmla="*/ 455916 h 455916"/>
              <a:gd name="connsiteX4" fmla="*/ 0 w 1080120"/>
              <a:gd name="connsiteY4" fmla="*/ 0 h 455916"/>
              <a:gd name="connsiteX0" fmla="*/ 0 w 1086248"/>
              <a:gd name="connsiteY0" fmla="*/ 123612 h 455916"/>
              <a:gd name="connsiteX1" fmla="*/ 1086248 w 1086248"/>
              <a:gd name="connsiteY1" fmla="*/ 0 h 455916"/>
              <a:gd name="connsiteX2" fmla="*/ 1086248 w 1086248"/>
              <a:gd name="connsiteY2" fmla="*/ 455916 h 455916"/>
              <a:gd name="connsiteX3" fmla="*/ 6128 w 1086248"/>
              <a:gd name="connsiteY3" fmla="*/ 455916 h 455916"/>
              <a:gd name="connsiteX4" fmla="*/ 0 w 1086248"/>
              <a:gd name="connsiteY4" fmla="*/ 123612 h 455916"/>
              <a:gd name="connsiteX0" fmla="*/ 0 w 1101535"/>
              <a:gd name="connsiteY0" fmla="*/ 43321 h 375625"/>
              <a:gd name="connsiteX1" fmla="*/ 1101535 w 1101535"/>
              <a:gd name="connsiteY1" fmla="*/ 0 h 375625"/>
              <a:gd name="connsiteX2" fmla="*/ 1086248 w 1101535"/>
              <a:gd name="connsiteY2" fmla="*/ 375625 h 375625"/>
              <a:gd name="connsiteX3" fmla="*/ 6128 w 1101535"/>
              <a:gd name="connsiteY3" fmla="*/ 375625 h 375625"/>
              <a:gd name="connsiteX4" fmla="*/ 0 w 1101535"/>
              <a:gd name="connsiteY4" fmla="*/ 43321 h 375625"/>
              <a:gd name="connsiteX0" fmla="*/ 0 w 1101535"/>
              <a:gd name="connsiteY0" fmla="*/ 43321 h 375625"/>
              <a:gd name="connsiteX1" fmla="*/ 1101535 w 1101535"/>
              <a:gd name="connsiteY1" fmla="*/ 0 h 375625"/>
              <a:gd name="connsiteX2" fmla="*/ 1086248 w 1101535"/>
              <a:gd name="connsiteY2" fmla="*/ 375625 h 375625"/>
              <a:gd name="connsiteX3" fmla="*/ 6128 w 1101535"/>
              <a:gd name="connsiteY3" fmla="*/ 375625 h 375625"/>
              <a:gd name="connsiteX4" fmla="*/ 0 w 1101535"/>
              <a:gd name="connsiteY4" fmla="*/ 43321 h 375625"/>
              <a:gd name="connsiteX0" fmla="*/ 0 w 1092494"/>
              <a:gd name="connsiteY0" fmla="*/ 0 h 332304"/>
              <a:gd name="connsiteX1" fmla="*/ 1092494 w 1092494"/>
              <a:gd name="connsiteY1" fmla="*/ 4774 h 332304"/>
              <a:gd name="connsiteX2" fmla="*/ 1086248 w 1092494"/>
              <a:gd name="connsiteY2" fmla="*/ 332304 h 332304"/>
              <a:gd name="connsiteX3" fmla="*/ 6128 w 1092494"/>
              <a:gd name="connsiteY3" fmla="*/ 332304 h 332304"/>
              <a:gd name="connsiteX4" fmla="*/ 0 w 1092494"/>
              <a:gd name="connsiteY4" fmla="*/ 0 h 332304"/>
              <a:gd name="connsiteX0" fmla="*/ 0 w 1092494"/>
              <a:gd name="connsiteY0" fmla="*/ 0 h 332304"/>
              <a:gd name="connsiteX1" fmla="*/ 1092494 w 1092494"/>
              <a:gd name="connsiteY1" fmla="*/ 4774 h 332304"/>
              <a:gd name="connsiteX2" fmla="*/ 1092494 w 1092494"/>
              <a:gd name="connsiteY2" fmla="*/ 320795 h 332304"/>
              <a:gd name="connsiteX3" fmla="*/ 6128 w 1092494"/>
              <a:gd name="connsiteY3" fmla="*/ 332304 h 332304"/>
              <a:gd name="connsiteX4" fmla="*/ 0 w 1092494"/>
              <a:gd name="connsiteY4" fmla="*/ 0 h 332304"/>
              <a:gd name="connsiteX0" fmla="*/ 0 w 1092494"/>
              <a:gd name="connsiteY0" fmla="*/ 0 h 332304"/>
              <a:gd name="connsiteX1" fmla="*/ 1092494 w 1092494"/>
              <a:gd name="connsiteY1" fmla="*/ 4774 h 332304"/>
              <a:gd name="connsiteX2" fmla="*/ 1092494 w 1092494"/>
              <a:gd name="connsiteY2" fmla="*/ 320795 h 332304"/>
              <a:gd name="connsiteX3" fmla="*/ 6128 w 1092494"/>
              <a:gd name="connsiteY3" fmla="*/ 332304 h 332304"/>
              <a:gd name="connsiteX4" fmla="*/ 0 w 1092494"/>
              <a:gd name="connsiteY4" fmla="*/ 0 h 332304"/>
              <a:gd name="connsiteX0" fmla="*/ 0 w 1092494"/>
              <a:gd name="connsiteY0" fmla="*/ 0 h 337567"/>
              <a:gd name="connsiteX1" fmla="*/ 1092494 w 1092494"/>
              <a:gd name="connsiteY1" fmla="*/ 10037 h 337567"/>
              <a:gd name="connsiteX2" fmla="*/ 1092494 w 1092494"/>
              <a:gd name="connsiteY2" fmla="*/ 326058 h 337567"/>
              <a:gd name="connsiteX3" fmla="*/ 6128 w 1092494"/>
              <a:gd name="connsiteY3" fmla="*/ 337567 h 337567"/>
              <a:gd name="connsiteX4" fmla="*/ 0 w 1092494"/>
              <a:gd name="connsiteY4" fmla="*/ 0 h 337567"/>
              <a:gd name="connsiteX0" fmla="*/ 0 w 1096863"/>
              <a:gd name="connsiteY0" fmla="*/ 0 h 332292"/>
              <a:gd name="connsiteX1" fmla="*/ 1096863 w 1096863"/>
              <a:gd name="connsiteY1" fmla="*/ 4762 h 332292"/>
              <a:gd name="connsiteX2" fmla="*/ 1096863 w 1096863"/>
              <a:gd name="connsiteY2" fmla="*/ 320783 h 332292"/>
              <a:gd name="connsiteX3" fmla="*/ 10497 w 1096863"/>
              <a:gd name="connsiteY3" fmla="*/ 332292 h 332292"/>
              <a:gd name="connsiteX4" fmla="*/ 0 w 1096863"/>
              <a:gd name="connsiteY4" fmla="*/ 0 h 332292"/>
              <a:gd name="connsiteX0" fmla="*/ 0 w 1098745"/>
              <a:gd name="connsiteY0" fmla="*/ 0 h 332292"/>
              <a:gd name="connsiteX1" fmla="*/ 1096863 w 1098745"/>
              <a:gd name="connsiteY1" fmla="*/ 4762 h 332292"/>
              <a:gd name="connsiteX2" fmla="*/ 1098745 w 1098745"/>
              <a:gd name="connsiteY2" fmla="*/ 313874 h 332292"/>
              <a:gd name="connsiteX3" fmla="*/ 10497 w 1098745"/>
              <a:gd name="connsiteY3" fmla="*/ 332292 h 332292"/>
              <a:gd name="connsiteX4" fmla="*/ 0 w 1098745"/>
              <a:gd name="connsiteY4" fmla="*/ 0 h 332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8745" h="332292">
                <a:moveTo>
                  <a:pt x="0" y="0"/>
                </a:moveTo>
                <a:lnTo>
                  <a:pt x="1096863" y="4762"/>
                </a:lnTo>
                <a:cubicBezTo>
                  <a:pt x="1097490" y="107799"/>
                  <a:pt x="1098118" y="210837"/>
                  <a:pt x="1098745" y="313874"/>
                </a:cubicBezTo>
                <a:lnTo>
                  <a:pt x="10497" y="332292"/>
                </a:lnTo>
                <a:lnTo>
                  <a:pt x="0" y="0"/>
                </a:lnTo>
                <a:close/>
              </a:path>
            </a:pathLst>
          </a:cu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0" name="TextBox 193"/>
          <p:cNvSpPr txBox="1">
            <a:spLocks noChangeArrowheads="1"/>
          </p:cNvSpPr>
          <p:nvPr/>
        </p:nvSpPr>
        <p:spPr bwMode="auto">
          <a:xfrm rot="21600000">
            <a:off x="16830926" y="20323075"/>
            <a:ext cx="1203316" cy="369332"/>
          </a:xfrm>
          <a:prstGeom prst="rect">
            <a:avLst/>
          </a:prstGeom>
          <a:noFill/>
          <a:ln w="9525">
            <a:noFill/>
            <a:miter lim="800000"/>
            <a:headEnd/>
            <a:tailEnd/>
          </a:ln>
        </p:spPr>
        <p:txBody>
          <a:bodyPr wrap="square">
            <a:spAutoFit/>
          </a:bodyPr>
          <a:lstStyle/>
          <a:p>
            <a:r>
              <a:rPr lang="en-GB" dirty="0" smtClean="0">
                <a:solidFill>
                  <a:schemeClr val="bg1"/>
                </a:solidFill>
              </a:rPr>
              <a:t>opacity  </a:t>
            </a:r>
            <a:endParaRPr lang="en-GB" dirty="0">
              <a:solidFill>
                <a:schemeClr val="bg1"/>
              </a:solidFill>
            </a:endParaRPr>
          </a:p>
        </p:txBody>
      </p:sp>
      <p:sp>
        <p:nvSpPr>
          <p:cNvPr id="182" name="Freeform 181"/>
          <p:cNvSpPr/>
          <p:nvPr/>
        </p:nvSpPr>
        <p:spPr>
          <a:xfrm rot="-120000">
            <a:off x="19160947" y="18220273"/>
            <a:ext cx="1619631" cy="2424694"/>
          </a:xfrm>
          <a:custGeom>
            <a:avLst/>
            <a:gdLst>
              <a:gd name="connsiteX0" fmla="*/ 0 w 1833268"/>
              <a:gd name="connsiteY0" fmla="*/ 0 h 2441589"/>
              <a:gd name="connsiteX1" fmla="*/ 1833268 w 1833268"/>
              <a:gd name="connsiteY1" fmla="*/ 0 h 2441589"/>
              <a:gd name="connsiteX2" fmla="*/ 1833268 w 1833268"/>
              <a:gd name="connsiteY2" fmla="*/ 2441589 h 2441589"/>
              <a:gd name="connsiteX3" fmla="*/ 0 w 1833268"/>
              <a:gd name="connsiteY3" fmla="*/ 2441589 h 2441589"/>
              <a:gd name="connsiteX4" fmla="*/ 0 w 1833268"/>
              <a:gd name="connsiteY4" fmla="*/ 0 h 2441589"/>
              <a:gd name="connsiteX0" fmla="*/ 0 w 1835309"/>
              <a:gd name="connsiteY0" fmla="*/ 58430 h 2441589"/>
              <a:gd name="connsiteX1" fmla="*/ 1835309 w 1835309"/>
              <a:gd name="connsiteY1" fmla="*/ 0 h 2441589"/>
              <a:gd name="connsiteX2" fmla="*/ 1835309 w 1835309"/>
              <a:gd name="connsiteY2" fmla="*/ 2441589 h 2441589"/>
              <a:gd name="connsiteX3" fmla="*/ 2041 w 1835309"/>
              <a:gd name="connsiteY3" fmla="*/ 2441589 h 2441589"/>
              <a:gd name="connsiteX4" fmla="*/ 0 w 1835309"/>
              <a:gd name="connsiteY4" fmla="*/ 58430 h 2441589"/>
              <a:gd name="connsiteX0" fmla="*/ 0 w 1835309"/>
              <a:gd name="connsiteY0" fmla="*/ 100722 h 2483881"/>
              <a:gd name="connsiteX1" fmla="*/ 1800073 w 1835309"/>
              <a:gd name="connsiteY1" fmla="*/ 0 h 2483881"/>
              <a:gd name="connsiteX2" fmla="*/ 1835309 w 1835309"/>
              <a:gd name="connsiteY2" fmla="*/ 2483881 h 2483881"/>
              <a:gd name="connsiteX3" fmla="*/ 2041 w 1835309"/>
              <a:gd name="connsiteY3" fmla="*/ 2483881 h 2483881"/>
              <a:gd name="connsiteX4" fmla="*/ 0 w 1835309"/>
              <a:gd name="connsiteY4" fmla="*/ 100722 h 2483881"/>
              <a:gd name="connsiteX0" fmla="*/ 0 w 1800073"/>
              <a:gd name="connsiteY0" fmla="*/ 100722 h 2493182"/>
              <a:gd name="connsiteX1" fmla="*/ 1800073 w 1800073"/>
              <a:gd name="connsiteY1" fmla="*/ 0 h 2493182"/>
              <a:gd name="connsiteX2" fmla="*/ 1693946 w 1800073"/>
              <a:gd name="connsiteY2" fmla="*/ 2493182 h 2493182"/>
              <a:gd name="connsiteX3" fmla="*/ 2041 w 1800073"/>
              <a:gd name="connsiteY3" fmla="*/ 2483881 h 2493182"/>
              <a:gd name="connsiteX4" fmla="*/ 0 w 1800073"/>
              <a:gd name="connsiteY4" fmla="*/ 100722 h 2493182"/>
              <a:gd name="connsiteX0" fmla="*/ 0 w 1800073"/>
              <a:gd name="connsiteY0" fmla="*/ 100722 h 2559621"/>
              <a:gd name="connsiteX1" fmla="*/ 1800073 w 1800073"/>
              <a:gd name="connsiteY1" fmla="*/ 0 h 2559621"/>
              <a:gd name="connsiteX2" fmla="*/ 1693946 w 1800073"/>
              <a:gd name="connsiteY2" fmla="*/ 2493182 h 2559621"/>
              <a:gd name="connsiteX3" fmla="*/ 125675 w 1800073"/>
              <a:gd name="connsiteY3" fmla="*/ 2559621 h 2559621"/>
              <a:gd name="connsiteX4" fmla="*/ 0 w 1800073"/>
              <a:gd name="connsiteY4" fmla="*/ 100722 h 2559621"/>
              <a:gd name="connsiteX0" fmla="*/ 0 w 1800073"/>
              <a:gd name="connsiteY0" fmla="*/ 100722 h 2559621"/>
              <a:gd name="connsiteX1" fmla="*/ 1800073 w 1800073"/>
              <a:gd name="connsiteY1" fmla="*/ 0 h 2559621"/>
              <a:gd name="connsiteX2" fmla="*/ 1693946 w 1800073"/>
              <a:gd name="connsiteY2" fmla="*/ 2493182 h 2559621"/>
              <a:gd name="connsiteX3" fmla="*/ 125675 w 1800073"/>
              <a:gd name="connsiteY3" fmla="*/ 2559621 h 2559621"/>
              <a:gd name="connsiteX4" fmla="*/ 0 w 1800073"/>
              <a:gd name="connsiteY4" fmla="*/ 100722 h 2559621"/>
              <a:gd name="connsiteX0" fmla="*/ 0 w 1800073"/>
              <a:gd name="connsiteY0" fmla="*/ 100722 h 2567948"/>
              <a:gd name="connsiteX1" fmla="*/ 1800073 w 1800073"/>
              <a:gd name="connsiteY1" fmla="*/ 0 h 2567948"/>
              <a:gd name="connsiteX2" fmla="*/ 1693946 w 1800073"/>
              <a:gd name="connsiteY2" fmla="*/ 2493182 h 2567948"/>
              <a:gd name="connsiteX3" fmla="*/ 125675 w 1800073"/>
              <a:gd name="connsiteY3" fmla="*/ 2559621 h 2567948"/>
              <a:gd name="connsiteX4" fmla="*/ 0 w 1800073"/>
              <a:gd name="connsiteY4" fmla="*/ 100722 h 2567948"/>
              <a:gd name="connsiteX0" fmla="*/ 0 w 1800073"/>
              <a:gd name="connsiteY0" fmla="*/ 100722 h 2567948"/>
              <a:gd name="connsiteX1" fmla="*/ 1800073 w 1800073"/>
              <a:gd name="connsiteY1" fmla="*/ 0 h 2567948"/>
              <a:gd name="connsiteX2" fmla="*/ 1693946 w 1800073"/>
              <a:gd name="connsiteY2" fmla="*/ 2493182 h 2567948"/>
              <a:gd name="connsiteX3" fmla="*/ 236933 w 1800073"/>
              <a:gd name="connsiteY3" fmla="*/ 2520516 h 2567948"/>
              <a:gd name="connsiteX4" fmla="*/ 0 w 1800073"/>
              <a:gd name="connsiteY4" fmla="*/ 100722 h 2567948"/>
              <a:gd name="connsiteX0" fmla="*/ 0 w 1800073"/>
              <a:gd name="connsiteY0" fmla="*/ 100722 h 2493182"/>
              <a:gd name="connsiteX1" fmla="*/ 1800073 w 1800073"/>
              <a:gd name="connsiteY1" fmla="*/ 0 h 2493182"/>
              <a:gd name="connsiteX2" fmla="*/ 1693946 w 1800073"/>
              <a:gd name="connsiteY2" fmla="*/ 2493182 h 2493182"/>
              <a:gd name="connsiteX3" fmla="*/ 0 w 1800073"/>
              <a:gd name="connsiteY3" fmla="*/ 100722 h 2493182"/>
              <a:gd name="connsiteX0" fmla="*/ 0 w 1800073"/>
              <a:gd name="connsiteY0" fmla="*/ 100722 h 2493182"/>
              <a:gd name="connsiteX1" fmla="*/ 1800073 w 1800073"/>
              <a:gd name="connsiteY1" fmla="*/ 0 h 2493182"/>
              <a:gd name="connsiteX2" fmla="*/ 1693946 w 1800073"/>
              <a:gd name="connsiteY2" fmla="*/ 2493182 h 2493182"/>
              <a:gd name="connsiteX3" fmla="*/ 976265 w 1800073"/>
              <a:gd name="connsiteY3" fmla="*/ 1483749 h 2493182"/>
              <a:gd name="connsiteX4" fmla="*/ 0 w 1800073"/>
              <a:gd name="connsiteY4" fmla="*/ 100722 h 2493182"/>
              <a:gd name="connsiteX0" fmla="*/ 0 w 1800073"/>
              <a:gd name="connsiteY0" fmla="*/ 100722 h 2538533"/>
              <a:gd name="connsiteX1" fmla="*/ 1800073 w 1800073"/>
              <a:gd name="connsiteY1" fmla="*/ 0 h 2538533"/>
              <a:gd name="connsiteX2" fmla="*/ 1693946 w 1800073"/>
              <a:gd name="connsiteY2" fmla="*/ 2493182 h 2538533"/>
              <a:gd name="connsiteX3" fmla="*/ 229040 w 1800073"/>
              <a:gd name="connsiteY3" fmla="*/ 2538533 h 2538533"/>
              <a:gd name="connsiteX4" fmla="*/ 0 w 1800073"/>
              <a:gd name="connsiteY4" fmla="*/ 100722 h 2538533"/>
              <a:gd name="connsiteX0" fmla="*/ 0 w 1800073"/>
              <a:gd name="connsiteY0" fmla="*/ 100722 h 2538533"/>
              <a:gd name="connsiteX1" fmla="*/ 1800073 w 1800073"/>
              <a:gd name="connsiteY1" fmla="*/ 0 h 2538533"/>
              <a:gd name="connsiteX2" fmla="*/ 1693281 w 1800073"/>
              <a:gd name="connsiteY2" fmla="*/ 2512220 h 2538533"/>
              <a:gd name="connsiteX3" fmla="*/ 229040 w 1800073"/>
              <a:gd name="connsiteY3" fmla="*/ 2538533 h 2538533"/>
              <a:gd name="connsiteX4" fmla="*/ 0 w 1800073"/>
              <a:gd name="connsiteY4" fmla="*/ 100722 h 2538533"/>
              <a:gd name="connsiteX0" fmla="*/ 0 w 1805050"/>
              <a:gd name="connsiteY0" fmla="*/ 142510 h 2538533"/>
              <a:gd name="connsiteX1" fmla="*/ 1805050 w 1805050"/>
              <a:gd name="connsiteY1" fmla="*/ 0 h 2538533"/>
              <a:gd name="connsiteX2" fmla="*/ 1698258 w 1805050"/>
              <a:gd name="connsiteY2" fmla="*/ 2512220 h 2538533"/>
              <a:gd name="connsiteX3" fmla="*/ 234017 w 1805050"/>
              <a:gd name="connsiteY3" fmla="*/ 2538533 h 2538533"/>
              <a:gd name="connsiteX4" fmla="*/ 0 w 1805050"/>
              <a:gd name="connsiteY4" fmla="*/ 142510 h 2538533"/>
              <a:gd name="connsiteX0" fmla="*/ 0 w 1810017"/>
              <a:gd name="connsiteY0" fmla="*/ 11788 h 2407811"/>
              <a:gd name="connsiteX1" fmla="*/ 1810017 w 1810017"/>
              <a:gd name="connsiteY1" fmla="*/ 0 h 2407811"/>
              <a:gd name="connsiteX2" fmla="*/ 1698258 w 1810017"/>
              <a:gd name="connsiteY2" fmla="*/ 2381498 h 2407811"/>
              <a:gd name="connsiteX3" fmla="*/ 234017 w 1810017"/>
              <a:gd name="connsiteY3" fmla="*/ 2407811 h 2407811"/>
              <a:gd name="connsiteX4" fmla="*/ 0 w 1810017"/>
              <a:gd name="connsiteY4" fmla="*/ 11788 h 2407811"/>
              <a:gd name="connsiteX0" fmla="*/ 0 w 1810017"/>
              <a:gd name="connsiteY0" fmla="*/ 11788 h 2430556"/>
              <a:gd name="connsiteX1" fmla="*/ 1810017 w 1810017"/>
              <a:gd name="connsiteY1" fmla="*/ 0 h 2430556"/>
              <a:gd name="connsiteX2" fmla="*/ 1601235 w 1810017"/>
              <a:gd name="connsiteY2" fmla="*/ 2430556 h 2430556"/>
              <a:gd name="connsiteX3" fmla="*/ 234017 w 1810017"/>
              <a:gd name="connsiteY3" fmla="*/ 2407811 h 2430556"/>
              <a:gd name="connsiteX4" fmla="*/ 0 w 1810017"/>
              <a:gd name="connsiteY4" fmla="*/ 11788 h 2430556"/>
              <a:gd name="connsiteX0" fmla="*/ 0 w 1810017"/>
              <a:gd name="connsiteY0" fmla="*/ 11788 h 2424694"/>
              <a:gd name="connsiteX1" fmla="*/ 1810017 w 1810017"/>
              <a:gd name="connsiteY1" fmla="*/ 0 h 2424694"/>
              <a:gd name="connsiteX2" fmla="*/ 1706276 w 1810017"/>
              <a:gd name="connsiteY2" fmla="*/ 2424694 h 2424694"/>
              <a:gd name="connsiteX3" fmla="*/ 234017 w 1810017"/>
              <a:gd name="connsiteY3" fmla="*/ 2407811 h 2424694"/>
              <a:gd name="connsiteX4" fmla="*/ 0 w 1810017"/>
              <a:gd name="connsiteY4" fmla="*/ 11788 h 2424694"/>
              <a:gd name="connsiteX0" fmla="*/ 0 w 1810017"/>
              <a:gd name="connsiteY0" fmla="*/ 11788 h 2424694"/>
              <a:gd name="connsiteX1" fmla="*/ 1810017 w 1810017"/>
              <a:gd name="connsiteY1" fmla="*/ 0 h 2424694"/>
              <a:gd name="connsiteX2" fmla="*/ 1706276 w 1810017"/>
              <a:gd name="connsiteY2" fmla="*/ 2424694 h 2424694"/>
              <a:gd name="connsiteX3" fmla="*/ 229772 w 1810017"/>
              <a:gd name="connsiteY3" fmla="*/ 2392889 h 2424694"/>
              <a:gd name="connsiteX4" fmla="*/ 0 w 1810017"/>
              <a:gd name="connsiteY4" fmla="*/ 11788 h 2424694"/>
              <a:gd name="connsiteX0" fmla="*/ 0 w 1619631"/>
              <a:gd name="connsiteY0" fmla="*/ 18436 h 2424694"/>
              <a:gd name="connsiteX1" fmla="*/ 1619631 w 1619631"/>
              <a:gd name="connsiteY1" fmla="*/ 0 h 2424694"/>
              <a:gd name="connsiteX2" fmla="*/ 1515890 w 1619631"/>
              <a:gd name="connsiteY2" fmla="*/ 2424694 h 2424694"/>
              <a:gd name="connsiteX3" fmla="*/ 39386 w 1619631"/>
              <a:gd name="connsiteY3" fmla="*/ 2392889 h 2424694"/>
              <a:gd name="connsiteX4" fmla="*/ 0 w 1619631"/>
              <a:gd name="connsiteY4" fmla="*/ 18436 h 2424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631" h="2424694">
                <a:moveTo>
                  <a:pt x="0" y="18436"/>
                </a:moveTo>
                <a:lnTo>
                  <a:pt x="1619631" y="0"/>
                </a:lnTo>
                <a:lnTo>
                  <a:pt x="1515890" y="2424694"/>
                </a:lnTo>
                <a:lnTo>
                  <a:pt x="39386" y="2392889"/>
                </a:lnTo>
                <a:lnTo>
                  <a:pt x="0" y="18436"/>
                </a:lnTo>
                <a:close/>
              </a:path>
            </a:pathLst>
          </a:cu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8" name="TextBox 187"/>
          <p:cNvSpPr txBox="1"/>
          <p:nvPr/>
        </p:nvSpPr>
        <p:spPr>
          <a:xfrm>
            <a:off x="19199109" y="18220612"/>
            <a:ext cx="1571872" cy="2308324"/>
          </a:xfrm>
          <a:prstGeom prst="rect">
            <a:avLst/>
          </a:prstGeom>
          <a:noFill/>
        </p:spPr>
        <p:txBody>
          <a:bodyPr wrap="square" rtlCol="0">
            <a:spAutoFit/>
          </a:bodyPr>
          <a:lstStyle/>
          <a:p>
            <a:r>
              <a:rPr lang="en-GB" sz="1600" dirty="0" smtClean="0"/>
              <a:t>High-rise properties are mired in complex legal, technical and operational data, all often held across multiple silos.  </a:t>
            </a:r>
            <a:endParaRPr lang="en-GB" sz="1600" dirty="0"/>
          </a:p>
        </p:txBody>
      </p:sp>
      <p:sp>
        <p:nvSpPr>
          <p:cNvPr id="210" name="Rectangle 209"/>
          <p:cNvSpPr/>
          <p:nvPr/>
        </p:nvSpPr>
        <p:spPr>
          <a:xfrm rot="-180000">
            <a:off x="1437088" y="14624208"/>
            <a:ext cx="432048" cy="339258"/>
          </a:xfrm>
          <a:prstGeom prst="rect">
            <a:avLst/>
          </a:prstGeom>
          <a:solidFill>
            <a:srgbClr val="298F5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1" name="Rectangle 210"/>
          <p:cNvSpPr/>
          <p:nvPr/>
        </p:nvSpPr>
        <p:spPr>
          <a:xfrm rot="-60000">
            <a:off x="1446612" y="15076672"/>
            <a:ext cx="432048" cy="339258"/>
          </a:xfrm>
          <a:prstGeom prst="rect">
            <a:avLst/>
          </a:prstGeom>
          <a:solidFill>
            <a:srgbClr val="FFCCAA"/>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2" name="Rectangle 211"/>
          <p:cNvSpPr/>
          <p:nvPr/>
        </p:nvSpPr>
        <p:spPr>
          <a:xfrm rot="-120000">
            <a:off x="1460903" y="15545587"/>
            <a:ext cx="432048" cy="339258"/>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3" name="Rectangle 212"/>
          <p:cNvSpPr/>
          <p:nvPr/>
        </p:nvSpPr>
        <p:spPr>
          <a:xfrm rot="-120000">
            <a:off x="1475190" y="16008011"/>
            <a:ext cx="432048" cy="339258"/>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4" name="Rectangle 213"/>
          <p:cNvSpPr/>
          <p:nvPr/>
        </p:nvSpPr>
        <p:spPr>
          <a:xfrm rot="-120000">
            <a:off x="1481844" y="16473399"/>
            <a:ext cx="432048" cy="339258"/>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5" name="Rectangle 224"/>
          <p:cNvSpPr/>
          <p:nvPr/>
        </p:nvSpPr>
        <p:spPr>
          <a:xfrm rot="-180000">
            <a:off x="3369830" y="14512226"/>
            <a:ext cx="846167" cy="339258"/>
          </a:xfrm>
          <a:prstGeom prst="rect">
            <a:avLst/>
          </a:prstGeom>
          <a:solidFill>
            <a:srgbClr val="298F5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2" name="TextBox 161"/>
          <p:cNvSpPr txBox="1"/>
          <p:nvPr/>
        </p:nvSpPr>
        <p:spPr>
          <a:xfrm rot="-180000">
            <a:off x="1381629" y="14563998"/>
            <a:ext cx="2900153" cy="353943"/>
          </a:xfrm>
          <a:prstGeom prst="rect">
            <a:avLst/>
          </a:prstGeom>
          <a:noFill/>
        </p:spPr>
        <p:txBody>
          <a:bodyPr wrap="none" rtlCol="0">
            <a:spAutoFit/>
          </a:bodyPr>
          <a:lstStyle/>
          <a:p>
            <a:r>
              <a:rPr lang="en-GB" sz="1700" b="1" dirty="0" smtClean="0">
                <a:solidFill>
                  <a:schemeClr val="bg1"/>
                </a:solidFill>
              </a:rPr>
              <a:t>WE must stop this NOISE!</a:t>
            </a:r>
            <a:endParaRPr lang="en-GB" sz="1700" b="1" dirty="0">
              <a:solidFill>
                <a:schemeClr val="bg1"/>
              </a:solidFill>
            </a:endParaRPr>
          </a:p>
        </p:txBody>
      </p:sp>
      <p:sp>
        <p:nvSpPr>
          <p:cNvPr id="226" name="Rectangle 225"/>
          <p:cNvSpPr/>
          <p:nvPr/>
        </p:nvSpPr>
        <p:spPr>
          <a:xfrm rot="-60000">
            <a:off x="2383643" y="15046443"/>
            <a:ext cx="889271" cy="339258"/>
          </a:xfrm>
          <a:prstGeom prst="rect">
            <a:avLst/>
          </a:prstGeom>
          <a:solidFill>
            <a:srgbClr val="FFCCAA"/>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7" name="Rectangle 226"/>
          <p:cNvSpPr/>
          <p:nvPr/>
        </p:nvSpPr>
        <p:spPr>
          <a:xfrm rot="-120000">
            <a:off x="2643015" y="15504276"/>
            <a:ext cx="543930" cy="339258"/>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8" name="Rectangle 227"/>
          <p:cNvSpPr/>
          <p:nvPr/>
        </p:nvSpPr>
        <p:spPr>
          <a:xfrm rot="-120000">
            <a:off x="2711397" y="15963605"/>
            <a:ext cx="1217225" cy="339258"/>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9" name="Rectangle 228"/>
          <p:cNvSpPr/>
          <p:nvPr/>
        </p:nvSpPr>
        <p:spPr>
          <a:xfrm rot="-120000">
            <a:off x="2702857" y="16408965"/>
            <a:ext cx="979686" cy="339258"/>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3" name="TextBox 162"/>
          <p:cNvSpPr txBox="1"/>
          <p:nvPr/>
        </p:nvSpPr>
        <p:spPr>
          <a:xfrm rot="-60000">
            <a:off x="1375075" y="15036609"/>
            <a:ext cx="3202287" cy="353943"/>
          </a:xfrm>
          <a:prstGeom prst="rect">
            <a:avLst/>
          </a:prstGeom>
          <a:noFill/>
        </p:spPr>
        <p:txBody>
          <a:bodyPr wrap="none" rtlCol="0">
            <a:spAutoFit/>
          </a:bodyPr>
          <a:lstStyle/>
          <a:p>
            <a:r>
              <a:rPr lang="en-GB" sz="1700" b="1" dirty="0" smtClean="0">
                <a:solidFill>
                  <a:schemeClr val="bg1"/>
                </a:solidFill>
              </a:rPr>
              <a:t>WE want FASTER broadband</a:t>
            </a:r>
            <a:endParaRPr lang="en-GB" sz="1700" b="1" dirty="0">
              <a:solidFill>
                <a:schemeClr val="bg1"/>
              </a:solidFill>
            </a:endParaRPr>
          </a:p>
        </p:txBody>
      </p:sp>
      <p:sp>
        <p:nvSpPr>
          <p:cNvPr id="168" name="TextBox 167"/>
          <p:cNvSpPr txBox="1"/>
          <p:nvPr/>
        </p:nvSpPr>
        <p:spPr>
          <a:xfrm rot="-120000">
            <a:off x="1418251" y="15486558"/>
            <a:ext cx="2951449" cy="353943"/>
          </a:xfrm>
          <a:prstGeom prst="rect">
            <a:avLst/>
          </a:prstGeom>
          <a:noFill/>
        </p:spPr>
        <p:txBody>
          <a:bodyPr wrap="none" rtlCol="0">
            <a:spAutoFit/>
          </a:bodyPr>
          <a:lstStyle/>
          <a:p>
            <a:r>
              <a:rPr lang="en-GB" sz="1700" b="1" dirty="0" smtClean="0">
                <a:solidFill>
                  <a:schemeClr val="bg1"/>
                </a:solidFill>
              </a:rPr>
              <a:t>WE need a NEW bike store</a:t>
            </a:r>
            <a:endParaRPr lang="en-GB" sz="1700" b="1" dirty="0">
              <a:solidFill>
                <a:schemeClr val="bg1"/>
              </a:solidFill>
            </a:endParaRPr>
          </a:p>
        </p:txBody>
      </p:sp>
      <p:sp>
        <p:nvSpPr>
          <p:cNvPr id="169" name="TextBox 168"/>
          <p:cNvSpPr txBox="1"/>
          <p:nvPr/>
        </p:nvSpPr>
        <p:spPr>
          <a:xfrm rot="21480000">
            <a:off x="1420041" y="15957430"/>
            <a:ext cx="4084644" cy="353943"/>
          </a:xfrm>
          <a:prstGeom prst="rect">
            <a:avLst/>
          </a:prstGeom>
          <a:noFill/>
        </p:spPr>
        <p:txBody>
          <a:bodyPr wrap="none" rtlCol="0">
            <a:spAutoFit/>
          </a:bodyPr>
          <a:lstStyle/>
          <a:p>
            <a:r>
              <a:rPr lang="en-GB" sz="1700" b="1" dirty="0" smtClean="0">
                <a:solidFill>
                  <a:schemeClr val="bg1"/>
                </a:solidFill>
              </a:rPr>
              <a:t>WE want to TAKE OVER management</a:t>
            </a:r>
            <a:endParaRPr lang="en-GB" sz="1700" b="1" dirty="0">
              <a:solidFill>
                <a:schemeClr val="bg1"/>
              </a:solidFill>
            </a:endParaRPr>
          </a:p>
        </p:txBody>
      </p:sp>
      <p:sp>
        <p:nvSpPr>
          <p:cNvPr id="170" name="TextBox 169"/>
          <p:cNvSpPr txBox="1"/>
          <p:nvPr/>
        </p:nvSpPr>
        <p:spPr>
          <a:xfrm rot="21480000">
            <a:off x="1447017" y="16403792"/>
            <a:ext cx="2819170" cy="353943"/>
          </a:xfrm>
          <a:prstGeom prst="rect">
            <a:avLst/>
          </a:prstGeom>
          <a:noFill/>
        </p:spPr>
        <p:txBody>
          <a:bodyPr wrap="none" rtlCol="0">
            <a:spAutoFit/>
          </a:bodyPr>
          <a:lstStyle/>
          <a:p>
            <a:r>
              <a:rPr lang="en-GB" sz="1700" b="1" dirty="0" smtClean="0">
                <a:solidFill>
                  <a:schemeClr val="bg1"/>
                </a:solidFill>
              </a:rPr>
              <a:t>WE want to INSTALL </a:t>
            </a:r>
            <a:r>
              <a:rPr lang="en-GB" sz="1700" b="1" dirty="0" err="1" smtClean="0">
                <a:solidFill>
                  <a:schemeClr val="bg1"/>
                </a:solidFill>
              </a:rPr>
              <a:t>cctv</a:t>
            </a:r>
            <a:endParaRPr lang="en-GB" sz="1700" b="1" dirty="0">
              <a:solidFill>
                <a:schemeClr val="bg1"/>
              </a:solidFill>
            </a:endParaRPr>
          </a:p>
        </p:txBody>
      </p:sp>
      <p:sp>
        <p:nvSpPr>
          <p:cNvPr id="232" name="TextBox 231"/>
          <p:cNvSpPr txBox="1"/>
          <p:nvPr/>
        </p:nvSpPr>
        <p:spPr>
          <a:xfrm rot="21396350">
            <a:off x="6102144" y="17849617"/>
            <a:ext cx="2557110" cy="523220"/>
          </a:xfrm>
          <a:prstGeom prst="rect">
            <a:avLst/>
          </a:prstGeom>
          <a:noFill/>
        </p:spPr>
        <p:txBody>
          <a:bodyPr wrap="none" rtlCol="0">
            <a:spAutoFit/>
          </a:bodyPr>
          <a:lstStyle/>
          <a:p>
            <a:r>
              <a:rPr lang="en-GB" sz="1400" b="1" dirty="0" smtClean="0">
                <a:solidFill>
                  <a:schemeClr val="bg1"/>
                </a:solidFill>
              </a:rPr>
              <a:t>What does the second light </a:t>
            </a:r>
          </a:p>
          <a:p>
            <a:r>
              <a:rPr lang="en-GB" sz="1400" b="1" dirty="0" smtClean="0">
                <a:solidFill>
                  <a:schemeClr val="bg1"/>
                </a:solidFill>
              </a:rPr>
              <a:t>next to the boiler do?</a:t>
            </a:r>
            <a:endParaRPr lang="en-GB" sz="1200" b="1" dirty="0">
              <a:solidFill>
                <a:schemeClr val="bg1"/>
              </a:solidFill>
            </a:endParaRPr>
          </a:p>
        </p:txBody>
      </p:sp>
      <p:sp>
        <p:nvSpPr>
          <p:cNvPr id="233" name="TextBox 232"/>
          <p:cNvSpPr txBox="1"/>
          <p:nvPr/>
        </p:nvSpPr>
        <p:spPr>
          <a:xfrm rot="20644940">
            <a:off x="8887683" y="17604697"/>
            <a:ext cx="1755609" cy="307777"/>
          </a:xfrm>
          <a:prstGeom prst="rect">
            <a:avLst/>
          </a:prstGeom>
          <a:noFill/>
        </p:spPr>
        <p:txBody>
          <a:bodyPr wrap="none" rtlCol="0">
            <a:spAutoFit/>
          </a:bodyPr>
          <a:lstStyle/>
          <a:p>
            <a:r>
              <a:rPr lang="en-GB" sz="1400" b="1" dirty="0" smtClean="0">
                <a:solidFill>
                  <a:schemeClr val="bg1"/>
                </a:solidFill>
              </a:rPr>
              <a:t>Am I allowed to...?</a:t>
            </a:r>
            <a:endParaRPr lang="en-GB" sz="1200" b="1" dirty="0">
              <a:solidFill>
                <a:schemeClr val="bg1"/>
              </a:solidFill>
            </a:endParaRPr>
          </a:p>
        </p:txBody>
      </p:sp>
      <p:sp>
        <p:nvSpPr>
          <p:cNvPr id="234" name="TextBox 233"/>
          <p:cNvSpPr txBox="1"/>
          <p:nvPr/>
        </p:nvSpPr>
        <p:spPr>
          <a:xfrm rot="20608870">
            <a:off x="8982302" y="17925610"/>
            <a:ext cx="2258952" cy="307777"/>
          </a:xfrm>
          <a:prstGeom prst="rect">
            <a:avLst/>
          </a:prstGeom>
          <a:noFill/>
        </p:spPr>
        <p:txBody>
          <a:bodyPr wrap="none" rtlCol="0">
            <a:spAutoFit/>
          </a:bodyPr>
          <a:lstStyle/>
          <a:p>
            <a:r>
              <a:rPr lang="en-GB" sz="1400" b="1" dirty="0" smtClean="0">
                <a:solidFill>
                  <a:schemeClr val="bg1"/>
                </a:solidFill>
              </a:rPr>
              <a:t>Who do I talk to about..?</a:t>
            </a:r>
            <a:endParaRPr lang="en-GB" sz="1200" b="1" dirty="0">
              <a:solidFill>
                <a:schemeClr val="bg1"/>
              </a:solidFill>
            </a:endParaRPr>
          </a:p>
        </p:txBody>
      </p:sp>
      <p:sp>
        <p:nvSpPr>
          <p:cNvPr id="235" name="TextBox 234"/>
          <p:cNvSpPr txBox="1"/>
          <p:nvPr/>
        </p:nvSpPr>
        <p:spPr>
          <a:xfrm rot="20617745">
            <a:off x="9183107" y="18295593"/>
            <a:ext cx="2151441" cy="523220"/>
          </a:xfrm>
          <a:prstGeom prst="rect">
            <a:avLst/>
          </a:prstGeom>
          <a:noFill/>
        </p:spPr>
        <p:txBody>
          <a:bodyPr wrap="square" rtlCol="0">
            <a:spAutoFit/>
          </a:bodyPr>
          <a:lstStyle/>
          <a:p>
            <a:r>
              <a:rPr lang="en-GB" sz="1400" b="1" dirty="0" smtClean="0">
                <a:solidFill>
                  <a:schemeClr val="bg1"/>
                </a:solidFill>
              </a:rPr>
              <a:t>The neighbours above me have...</a:t>
            </a:r>
            <a:endParaRPr lang="en-GB" sz="1200" b="1" dirty="0">
              <a:solidFill>
                <a:schemeClr val="bg1"/>
              </a:solidFill>
            </a:endParaRPr>
          </a:p>
        </p:txBody>
      </p:sp>
      <p:sp>
        <p:nvSpPr>
          <p:cNvPr id="236" name="TextBox 235"/>
          <p:cNvSpPr txBox="1"/>
          <p:nvPr/>
        </p:nvSpPr>
        <p:spPr>
          <a:xfrm rot="21396350">
            <a:off x="7027349" y="18337386"/>
            <a:ext cx="2047941" cy="523220"/>
          </a:xfrm>
          <a:prstGeom prst="rect">
            <a:avLst/>
          </a:prstGeom>
          <a:noFill/>
        </p:spPr>
        <p:txBody>
          <a:bodyPr wrap="square" rtlCol="0">
            <a:spAutoFit/>
          </a:bodyPr>
          <a:lstStyle/>
          <a:p>
            <a:r>
              <a:rPr lang="en-GB" sz="1400" b="1" dirty="0" smtClean="0">
                <a:solidFill>
                  <a:schemeClr val="bg1"/>
                </a:solidFill>
              </a:rPr>
              <a:t>How are our energy costs calculated?</a:t>
            </a:r>
            <a:endParaRPr lang="en-GB" sz="1200" b="1" dirty="0">
              <a:solidFill>
                <a:schemeClr val="bg1"/>
              </a:solidFill>
            </a:endParaRPr>
          </a:p>
        </p:txBody>
      </p:sp>
      <p:sp>
        <p:nvSpPr>
          <p:cNvPr id="237" name="TextBox 236"/>
          <p:cNvSpPr txBox="1"/>
          <p:nvPr/>
        </p:nvSpPr>
        <p:spPr>
          <a:xfrm rot="20459915">
            <a:off x="8087555" y="19385437"/>
            <a:ext cx="3559023" cy="523220"/>
          </a:xfrm>
          <a:prstGeom prst="rect">
            <a:avLst/>
          </a:prstGeom>
          <a:noFill/>
        </p:spPr>
        <p:txBody>
          <a:bodyPr wrap="square" rtlCol="0">
            <a:spAutoFit/>
          </a:bodyPr>
          <a:lstStyle/>
          <a:p>
            <a:r>
              <a:rPr lang="en-GB" sz="1400" b="1" dirty="0" smtClean="0">
                <a:solidFill>
                  <a:schemeClr val="bg1"/>
                </a:solidFill>
              </a:rPr>
              <a:t>The front only opens if you pull it back hard first.</a:t>
            </a:r>
            <a:endParaRPr lang="en-GB" sz="1200" b="1" dirty="0">
              <a:solidFill>
                <a:schemeClr val="bg1"/>
              </a:solidFill>
            </a:endParaRPr>
          </a:p>
        </p:txBody>
      </p:sp>
      <p:sp>
        <p:nvSpPr>
          <p:cNvPr id="238" name="TextBox 237"/>
          <p:cNvSpPr txBox="1"/>
          <p:nvPr/>
        </p:nvSpPr>
        <p:spPr>
          <a:xfrm rot="20459915">
            <a:off x="8625640" y="19682413"/>
            <a:ext cx="3559023" cy="307777"/>
          </a:xfrm>
          <a:prstGeom prst="rect">
            <a:avLst/>
          </a:prstGeom>
          <a:noFill/>
        </p:spPr>
        <p:txBody>
          <a:bodyPr wrap="square" rtlCol="0">
            <a:spAutoFit/>
          </a:bodyPr>
          <a:lstStyle/>
          <a:p>
            <a:r>
              <a:rPr lang="en-GB" sz="1400" b="1" dirty="0" smtClean="0">
                <a:solidFill>
                  <a:schemeClr val="bg1"/>
                </a:solidFill>
              </a:rPr>
              <a:t>Don’t walk through </a:t>
            </a:r>
            <a:r>
              <a:rPr lang="en-GB" sz="1400" b="1" i="1" dirty="0" smtClean="0">
                <a:solidFill>
                  <a:schemeClr val="bg1"/>
                </a:solidFill>
              </a:rPr>
              <a:t>x</a:t>
            </a:r>
            <a:r>
              <a:rPr lang="en-GB" sz="1400" b="1" dirty="0" smtClean="0">
                <a:solidFill>
                  <a:schemeClr val="bg1"/>
                </a:solidFill>
              </a:rPr>
              <a:t> after 7pm</a:t>
            </a:r>
            <a:endParaRPr lang="en-GB" sz="1200" b="1" dirty="0">
              <a:solidFill>
                <a:schemeClr val="bg1"/>
              </a:solidFill>
            </a:endParaRPr>
          </a:p>
        </p:txBody>
      </p:sp>
      <p:sp>
        <p:nvSpPr>
          <p:cNvPr id="239" name="TextBox 238"/>
          <p:cNvSpPr txBox="1"/>
          <p:nvPr/>
        </p:nvSpPr>
        <p:spPr>
          <a:xfrm rot="1967655">
            <a:off x="5949677" y="19388843"/>
            <a:ext cx="1671319" cy="523220"/>
          </a:xfrm>
          <a:prstGeom prst="rect">
            <a:avLst/>
          </a:prstGeom>
          <a:noFill/>
        </p:spPr>
        <p:txBody>
          <a:bodyPr wrap="square" rtlCol="0">
            <a:spAutoFit/>
          </a:bodyPr>
          <a:lstStyle/>
          <a:p>
            <a:r>
              <a:rPr lang="en-GB" sz="1400" b="1" dirty="0" smtClean="0">
                <a:solidFill>
                  <a:schemeClr val="bg1"/>
                </a:solidFill>
              </a:rPr>
              <a:t>How much do you pay for ...?</a:t>
            </a:r>
            <a:endParaRPr lang="en-GB" sz="1200" b="1" dirty="0">
              <a:solidFill>
                <a:schemeClr val="bg1"/>
              </a:solidFill>
            </a:endParaRPr>
          </a:p>
        </p:txBody>
      </p:sp>
      <p:sp>
        <p:nvSpPr>
          <p:cNvPr id="240" name="TextBox 239"/>
          <p:cNvSpPr txBox="1"/>
          <p:nvPr/>
        </p:nvSpPr>
        <p:spPr>
          <a:xfrm rot="1967655">
            <a:off x="5774007" y="18678214"/>
            <a:ext cx="1671319" cy="523220"/>
          </a:xfrm>
          <a:prstGeom prst="rect">
            <a:avLst/>
          </a:prstGeom>
          <a:noFill/>
        </p:spPr>
        <p:txBody>
          <a:bodyPr wrap="square" rtlCol="0">
            <a:spAutoFit/>
          </a:bodyPr>
          <a:lstStyle/>
          <a:p>
            <a:r>
              <a:rPr lang="en-GB" sz="1400" b="1" dirty="0" smtClean="0">
                <a:solidFill>
                  <a:schemeClr val="bg1"/>
                </a:solidFill>
              </a:rPr>
              <a:t>Who does the best ....?</a:t>
            </a:r>
            <a:endParaRPr lang="en-GB" sz="1200" b="1" dirty="0">
              <a:solidFill>
                <a:schemeClr val="bg1"/>
              </a:solidFill>
            </a:endParaRPr>
          </a:p>
        </p:txBody>
      </p:sp>
      <p:sp>
        <p:nvSpPr>
          <p:cNvPr id="241" name="TextBox 240"/>
          <p:cNvSpPr txBox="1"/>
          <p:nvPr/>
        </p:nvSpPr>
        <p:spPr>
          <a:xfrm rot="21396350">
            <a:off x="7722458" y="18849794"/>
            <a:ext cx="2047941" cy="523220"/>
          </a:xfrm>
          <a:prstGeom prst="rect">
            <a:avLst/>
          </a:prstGeom>
          <a:noFill/>
        </p:spPr>
        <p:txBody>
          <a:bodyPr wrap="square" rtlCol="0">
            <a:spAutoFit/>
          </a:bodyPr>
          <a:lstStyle/>
          <a:p>
            <a:r>
              <a:rPr lang="en-GB" sz="1400" b="1" dirty="0" smtClean="0">
                <a:solidFill>
                  <a:schemeClr val="bg1"/>
                </a:solidFill>
              </a:rPr>
              <a:t>Where can I get replacement </a:t>
            </a:r>
            <a:r>
              <a:rPr lang="en-GB" sz="1400" b="1" i="1" dirty="0" smtClean="0">
                <a:solidFill>
                  <a:schemeClr val="bg1"/>
                </a:solidFill>
              </a:rPr>
              <a:t>x</a:t>
            </a:r>
            <a:r>
              <a:rPr lang="en-GB" sz="1400" b="1" dirty="0" smtClean="0">
                <a:solidFill>
                  <a:schemeClr val="bg1"/>
                </a:solidFill>
              </a:rPr>
              <a:t>?</a:t>
            </a:r>
            <a:endParaRPr lang="en-GB" sz="1200" b="1" dirty="0">
              <a:solidFill>
                <a:schemeClr val="bg1"/>
              </a:solidFill>
            </a:endParaRPr>
          </a:p>
        </p:txBody>
      </p:sp>
      <p:sp>
        <p:nvSpPr>
          <p:cNvPr id="242" name="Freeform 241"/>
          <p:cNvSpPr/>
          <p:nvPr/>
        </p:nvSpPr>
        <p:spPr>
          <a:xfrm>
            <a:off x="5835341" y="22338406"/>
            <a:ext cx="3274677" cy="2801209"/>
          </a:xfrm>
          <a:custGeom>
            <a:avLst/>
            <a:gdLst>
              <a:gd name="connsiteX0" fmla="*/ 0 w 1548868"/>
              <a:gd name="connsiteY0" fmla="*/ 0 h 2360155"/>
              <a:gd name="connsiteX1" fmla="*/ 1548868 w 1548868"/>
              <a:gd name="connsiteY1" fmla="*/ 0 h 2360155"/>
              <a:gd name="connsiteX2" fmla="*/ 1548868 w 1548868"/>
              <a:gd name="connsiteY2" fmla="*/ 2360155 h 2360155"/>
              <a:gd name="connsiteX3" fmla="*/ 0 w 1548868"/>
              <a:gd name="connsiteY3" fmla="*/ 2360155 h 2360155"/>
              <a:gd name="connsiteX4" fmla="*/ 0 w 1548868"/>
              <a:gd name="connsiteY4" fmla="*/ 0 h 2360155"/>
              <a:gd name="connsiteX0" fmla="*/ 2794 w 1551662"/>
              <a:gd name="connsiteY0" fmla="*/ 0 h 2360155"/>
              <a:gd name="connsiteX1" fmla="*/ 1551662 w 1551662"/>
              <a:gd name="connsiteY1" fmla="*/ 0 h 2360155"/>
              <a:gd name="connsiteX2" fmla="*/ 1551662 w 1551662"/>
              <a:gd name="connsiteY2" fmla="*/ 2360155 h 2360155"/>
              <a:gd name="connsiteX3" fmla="*/ 0 w 1551662"/>
              <a:gd name="connsiteY3" fmla="*/ 2322702 h 2360155"/>
              <a:gd name="connsiteX4" fmla="*/ 2794 w 1551662"/>
              <a:gd name="connsiteY4" fmla="*/ 0 h 2360155"/>
              <a:gd name="connsiteX0" fmla="*/ 2794 w 1589618"/>
              <a:gd name="connsiteY0" fmla="*/ 0 h 2363476"/>
              <a:gd name="connsiteX1" fmla="*/ 1551662 w 1589618"/>
              <a:gd name="connsiteY1" fmla="*/ 0 h 2363476"/>
              <a:gd name="connsiteX2" fmla="*/ 1589618 w 1589618"/>
              <a:gd name="connsiteY2" fmla="*/ 2363476 h 2363476"/>
              <a:gd name="connsiteX3" fmla="*/ 0 w 1589618"/>
              <a:gd name="connsiteY3" fmla="*/ 2322702 h 2363476"/>
              <a:gd name="connsiteX4" fmla="*/ 2794 w 1589618"/>
              <a:gd name="connsiteY4" fmla="*/ 0 h 2363476"/>
              <a:gd name="connsiteX0" fmla="*/ 9445 w 1596269"/>
              <a:gd name="connsiteY0" fmla="*/ 0 h 2363476"/>
              <a:gd name="connsiteX1" fmla="*/ 1558313 w 1596269"/>
              <a:gd name="connsiteY1" fmla="*/ 0 h 2363476"/>
              <a:gd name="connsiteX2" fmla="*/ 1596269 w 1596269"/>
              <a:gd name="connsiteY2" fmla="*/ 2363476 h 2363476"/>
              <a:gd name="connsiteX3" fmla="*/ 0 w 1596269"/>
              <a:gd name="connsiteY3" fmla="*/ 2240054 h 2363476"/>
              <a:gd name="connsiteX4" fmla="*/ 9445 w 1596269"/>
              <a:gd name="connsiteY4" fmla="*/ 0 h 2363476"/>
              <a:gd name="connsiteX0" fmla="*/ 9445 w 1592130"/>
              <a:gd name="connsiteY0" fmla="*/ 0 h 2303927"/>
              <a:gd name="connsiteX1" fmla="*/ 1558313 w 1592130"/>
              <a:gd name="connsiteY1" fmla="*/ 0 h 2303927"/>
              <a:gd name="connsiteX2" fmla="*/ 1592130 w 1592130"/>
              <a:gd name="connsiteY2" fmla="*/ 2303927 h 2303927"/>
              <a:gd name="connsiteX3" fmla="*/ 0 w 1592130"/>
              <a:gd name="connsiteY3" fmla="*/ 2240054 h 2303927"/>
              <a:gd name="connsiteX4" fmla="*/ 9445 w 1592130"/>
              <a:gd name="connsiteY4" fmla="*/ 0 h 2303927"/>
              <a:gd name="connsiteX0" fmla="*/ 9445 w 2333148"/>
              <a:gd name="connsiteY0" fmla="*/ 0 h 2819228"/>
              <a:gd name="connsiteX1" fmla="*/ 1558313 w 2333148"/>
              <a:gd name="connsiteY1" fmla="*/ 0 h 2819228"/>
              <a:gd name="connsiteX2" fmla="*/ 2333148 w 2333148"/>
              <a:gd name="connsiteY2" fmla="*/ 2819228 h 2819228"/>
              <a:gd name="connsiteX3" fmla="*/ 0 w 2333148"/>
              <a:gd name="connsiteY3" fmla="*/ 2240054 h 2819228"/>
              <a:gd name="connsiteX4" fmla="*/ 9445 w 2333148"/>
              <a:gd name="connsiteY4" fmla="*/ 0 h 2819228"/>
              <a:gd name="connsiteX0" fmla="*/ 9445 w 2333148"/>
              <a:gd name="connsiteY0" fmla="*/ 0 h 2819228"/>
              <a:gd name="connsiteX1" fmla="*/ 1558313 w 2333148"/>
              <a:gd name="connsiteY1" fmla="*/ 0 h 2819228"/>
              <a:gd name="connsiteX2" fmla="*/ 2333148 w 2333148"/>
              <a:gd name="connsiteY2" fmla="*/ 2819228 h 2819228"/>
              <a:gd name="connsiteX3" fmla="*/ 0 w 2333148"/>
              <a:gd name="connsiteY3" fmla="*/ 2819228 h 2819228"/>
              <a:gd name="connsiteX4" fmla="*/ 9445 w 2333148"/>
              <a:gd name="connsiteY4" fmla="*/ 0 h 2819228"/>
              <a:gd name="connsiteX0" fmla="*/ 9445 w 2333148"/>
              <a:gd name="connsiteY0" fmla="*/ 0 h 2819228"/>
              <a:gd name="connsiteX1" fmla="*/ 2033948 w 2333148"/>
              <a:gd name="connsiteY1" fmla="*/ 0 h 2819228"/>
              <a:gd name="connsiteX2" fmla="*/ 2333148 w 2333148"/>
              <a:gd name="connsiteY2" fmla="*/ 2819228 h 2819228"/>
              <a:gd name="connsiteX3" fmla="*/ 0 w 2333148"/>
              <a:gd name="connsiteY3" fmla="*/ 2819228 h 2819228"/>
              <a:gd name="connsiteX4" fmla="*/ 9445 w 2333148"/>
              <a:gd name="connsiteY4" fmla="*/ 0 h 2819228"/>
              <a:gd name="connsiteX0" fmla="*/ 931 w 2324634"/>
              <a:gd name="connsiteY0" fmla="*/ 0 h 2823974"/>
              <a:gd name="connsiteX1" fmla="*/ 2025434 w 2324634"/>
              <a:gd name="connsiteY1" fmla="*/ 0 h 2823974"/>
              <a:gd name="connsiteX2" fmla="*/ 2324634 w 2324634"/>
              <a:gd name="connsiteY2" fmla="*/ 2819228 h 2823974"/>
              <a:gd name="connsiteX3" fmla="*/ 188705 w 2324634"/>
              <a:gd name="connsiteY3" fmla="*/ 2823974 h 2823974"/>
              <a:gd name="connsiteX4" fmla="*/ 931 w 2324634"/>
              <a:gd name="connsiteY4" fmla="*/ 0 h 2823974"/>
              <a:gd name="connsiteX0" fmla="*/ 23704 w 2347407"/>
              <a:gd name="connsiteY0" fmla="*/ 17180 h 2841154"/>
              <a:gd name="connsiteX1" fmla="*/ 2048207 w 2347407"/>
              <a:gd name="connsiteY1" fmla="*/ 17180 h 2841154"/>
              <a:gd name="connsiteX2" fmla="*/ 2347407 w 2347407"/>
              <a:gd name="connsiteY2" fmla="*/ 2836408 h 2841154"/>
              <a:gd name="connsiteX3" fmla="*/ 211478 w 2347407"/>
              <a:gd name="connsiteY3" fmla="*/ 2841154 h 2841154"/>
              <a:gd name="connsiteX4" fmla="*/ 23704 w 2347407"/>
              <a:gd name="connsiteY4" fmla="*/ 17180 h 2841154"/>
              <a:gd name="connsiteX0" fmla="*/ 23704 w 2347407"/>
              <a:gd name="connsiteY0" fmla="*/ 17180 h 2880334"/>
              <a:gd name="connsiteX1" fmla="*/ 2048207 w 2347407"/>
              <a:gd name="connsiteY1" fmla="*/ 17180 h 2880334"/>
              <a:gd name="connsiteX2" fmla="*/ 2347407 w 2347407"/>
              <a:gd name="connsiteY2" fmla="*/ 2836408 h 2880334"/>
              <a:gd name="connsiteX3" fmla="*/ 211478 w 2347407"/>
              <a:gd name="connsiteY3" fmla="*/ 2841154 h 2880334"/>
              <a:gd name="connsiteX4" fmla="*/ 23704 w 2347407"/>
              <a:gd name="connsiteY4" fmla="*/ 17180 h 2880334"/>
              <a:gd name="connsiteX0" fmla="*/ 21247 w 2347407"/>
              <a:gd name="connsiteY0" fmla="*/ 36021 h 2899175"/>
              <a:gd name="connsiteX1" fmla="*/ 2048207 w 2347407"/>
              <a:gd name="connsiteY1" fmla="*/ 17180 h 2899175"/>
              <a:gd name="connsiteX2" fmla="*/ 2347407 w 2347407"/>
              <a:gd name="connsiteY2" fmla="*/ 2836408 h 2899175"/>
              <a:gd name="connsiteX3" fmla="*/ 211478 w 2347407"/>
              <a:gd name="connsiteY3" fmla="*/ 2841154 h 2899175"/>
              <a:gd name="connsiteX4" fmla="*/ 21247 w 2347407"/>
              <a:gd name="connsiteY4" fmla="*/ 36021 h 2899175"/>
              <a:gd name="connsiteX0" fmla="*/ 2644 w 2328804"/>
              <a:gd name="connsiteY0" fmla="*/ 18841 h 2881995"/>
              <a:gd name="connsiteX1" fmla="*/ 2029604 w 2328804"/>
              <a:gd name="connsiteY1" fmla="*/ 0 h 2881995"/>
              <a:gd name="connsiteX2" fmla="*/ 2328804 w 2328804"/>
              <a:gd name="connsiteY2" fmla="*/ 2819228 h 2881995"/>
              <a:gd name="connsiteX3" fmla="*/ 192875 w 2328804"/>
              <a:gd name="connsiteY3" fmla="*/ 2823974 h 2881995"/>
              <a:gd name="connsiteX4" fmla="*/ 2644 w 2328804"/>
              <a:gd name="connsiteY4" fmla="*/ 18841 h 2881995"/>
              <a:gd name="connsiteX0" fmla="*/ 745 w 2326905"/>
              <a:gd name="connsiteY0" fmla="*/ 18841 h 2881995"/>
              <a:gd name="connsiteX1" fmla="*/ 2027705 w 2326905"/>
              <a:gd name="connsiteY1" fmla="*/ 0 h 2881995"/>
              <a:gd name="connsiteX2" fmla="*/ 2326905 w 2326905"/>
              <a:gd name="connsiteY2" fmla="*/ 2819228 h 2881995"/>
              <a:gd name="connsiteX3" fmla="*/ 192875 w 2326905"/>
              <a:gd name="connsiteY3" fmla="*/ 2852491 h 2881995"/>
              <a:gd name="connsiteX4" fmla="*/ 745 w 2326905"/>
              <a:gd name="connsiteY4" fmla="*/ 18841 h 2881995"/>
              <a:gd name="connsiteX0" fmla="*/ 745 w 2326905"/>
              <a:gd name="connsiteY0" fmla="*/ 18841 h 2881995"/>
              <a:gd name="connsiteX1" fmla="*/ 2089621 w 2326905"/>
              <a:gd name="connsiteY1" fmla="*/ 0 h 2881995"/>
              <a:gd name="connsiteX2" fmla="*/ 2326905 w 2326905"/>
              <a:gd name="connsiteY2" fmla="*/ 2819228 h 2881995"/>
              <a:gd name="connsiteX3" fmla="*/ 192875 w 2326905"/>
              <a:gd name="connsiteY3" fmla="*/ 2852491 h 2881995"/>
              <a:gd name="connsiteX4" fmla="*/ 745 w 2326905"/>
              <a:gd name="connsiteY4" fmla="*/ 18841 h 2881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905" h="2881995">
                <a:moveTo>
                  <a:pt x="745" y="18841"/>
                </a:moveTo>
                <a:lnTo>
                  <a:pt x="2089621" y="0"/>
                </a:lnTo>
                <a:lnTo>
                  <a:pt x="2326905" y="2819228"/>
                </a:lnTo>
                <a:lnTo>
                  <a:pt x="192875" y="2852491"/>
                </a:lnTo>
                <a:cubicBezTo>
                  <a:pt x="0" y="50536"/>
                  <a:pt x="211291" y="2881995"/>
                  <a:pt x="745" y="18841"/>
                </a:cubicBezTo>
                <a:close/>
              </a:path>
            </a:pathLst>
          </a:cu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5" name="Freeform 64"/>
          <p:cNvSpPr/>
          <p:nvPr/>
        </p:nvSpPr>
        <p:spPr>
          <a:xfrm rot="21446952">
            <a:off x="550585" y="24700268"/>
            <a:ext cx="2401135" cy="481210"/>
          </a:xfrm>
          <a:custGeom>
            <a:avLst/>
            <a:gdLst>
              <a:gd name="connsiteX0" fmla="*/ 0 w 1441524"/>
              <a:gd name="connsiteY0" fmla="*/ 0 h 432048"/>
              <a:gd name="connsiteX1" fmla="*/ 1441524 w 1441524"/>
              <a:gd name="connsiteY1" fmla="*/ 0 h 432048"/>
              <a:gd name="connsiteX2" fmla="*/ 1441524 w 1441524"/>
              <a:gd name="connsiteY2" fmla="*/ 432048 h 432048"/>
              <a:gd name="connsiteX3" fmla="*/ 0 w 1441524"/>
              <a:gd name="connsiteY3" fmla="*/ 432048 h 432048"/>
              <a:gd name="connsiteX4" fmla="*/ 0 w 1441524"/>
              <a:gd name="connsiteY4" fmla="*/ 0 h 432048"/>
              <a:gd name="connsiteX0" fmla="*/ 1418 w 1441524"/>
              <a:gd name="connsiteY0" fmla="*/ 0 h 463893"/>
              <a:gd name="connsiteX1" fmla="*/ 1441524 w 1441524"/>
              <a:gd name="connsiteY1" fmla="*/ 31845 h 463893"/>
              <a:gd name="connsiteX2" fmla="*/ 1441524 w 1441524"/>
              <a:gd name="connsiteY2" fmla="*/ 463893 h 463893"/>
              <a:gd name="connsiteX3" fmla="*/ 0 w 1441524"/>
              <a:gd name="connsiteY3" fmla="*/ 463893 h 463893"/>
              <a:gd name="connsiteX4" fmla="*/ 1418 w 1441524"/>
              <a:gd name="connsiteY4" fmla="*/ 0 h 463893"/>
              <a:gd name="connsiteX0" fmla="*/ 473 w 1441995"/>
              <a:gd name="connsiteY0" fmla="*/ 0 h 463955"/>
              <a:gd name="connsiteX1" fmla="*/ 1441995 w 1441995"/>
              <a:gd name="connsiteY1" fmla="*/ 31907 h 463955"/>
              <a:gd name="connsiteX2" fmla="*/ 1441995 w 1441995"/>
              <a:gd name="connsiteY2" fmla="*/ 463955 h 463955"/>
              <a:gd name="connsiteX3" fmla="*/ 471 w 1441995"/>
              <a:gd name="connsiteY3" fmla="*/ 463955 h 463955"/>
              <a:gd name="connsiteX4" fmla="*/ 473 w 1441995"/>
              <a:gd name="connsiteY4" fmla="*/ 0 h 463955"/>
              <a:gd name="connsiteX0" fmla="*/ 473 w 1442467"/>
              <a:gd name="connsiteY0" fmla="*/ 0 h 463977"/>
              <a:gd name="connsiteX1" fmla="*/ 1442467 w 1442467"/>
              <a:gd name="connsiteY1" fmla="*/ 31929 h 463977"/>
              <a:gd name="connsiteX2" fmla="*/ 1442467 w 1442467"/>
              <a:gd name="connsiteY2" fmla="*/ 463977 h 463977"/>
              <a:gd name="connsiteX3" fmla="*/ 943 w 1442467"/>
              <a:gd name="connsiteY3" fmla="*/ 463977 h 463977"/>
              <a:gd name="connsiteX4" fmla="*/ 473 w 1442467"/>
              <a:gd name="connsiteY4" fmla="*/ 0 h 463977"/>
              <a:gd name="connsiteX0" fmla="*/ 473 w 1471013"/>
              <a:gd name="connsiteY0" fmla="*/ 0 h 465249"/>
              <a:gd name="connsiteX1" fmla="*/ 1471013 w 1471013"/>
              <a:gd name="connsiteY1" fmla="*/ 33201 h 465249"/>
              <a:gd name="connsiteX2" fmla="*/ 1471013 w 1471013"/>
              <a:gd name="connsiteY2" fmla="*/ 465249 h 465249"/>
              <a:gd name="connsiteX3" fmla="*/ 29489 w 1471013"/>
              <a:gd name="connsiteY3" fmla="*/ 465249 h 465249"/>
              <a:gd name="connsiteX4" fmla="*/ 473 w 1471013"/>
              <a:gd name="connsiteY4" fmla="*/ 0 h 465249"/>
              <a:gd name="connsiteX0" fmla="*/ 473 w 1471013"/>
              <a:gd name="connsiteY0" fmla="*/ 0 h 465249"/>
              <a:gd name="connsiteX1" fmla="*/ 1471013 w 1471013"/>
              <a:gd name="connsiteY1" fmla="*/ 33201 h 465249"/>
              <a:gd name="connsiteX2" fmla="*/ 1471013 w 1471013"/>
              <a:gd name="connsiteY2" fmla="*/ 465249 h 465249"/>
              <a:gd name="connsiteX3" fmla="*/ 11517 w 1471013"/>
              <a:gd name="connsiteY3" fmla="*/ 440586 h 465249"/>
              <a:gd name="connsiteX4" fmla="*/ 473 w 1471013"/>
              <a:gd name="connsiteY4" fmla="*/ 0 h 465249"/>
              <a:gd name="connsiteX0" fmla="*/ 13629 w 1484169"/>
              <a:gd name="connsiteY0" fmla="*/ 0 h 465249"/>
              <a:gd name="connsiteX1" fmla="*/ 1484169 w 1484169"/>
              <a:gd name="connsiteY1" fmla="*/ 33201 h 465249"/>
              <a:gd name="connsiteX2" fmla="*/ 1484169 w 1484169"/>
              <a:gd name="connsiteY2" fmla="*/ 465249 h 465249"/>
              <a:gd name="connsiteX3" fmla="*/ 0 w 1484169"/>
              <a:gd name="connsiteY3" fmla="*/ 438437 h 465249"/>
              <a:gd name="connsiteX4" fmla="*/ 13629 w 1484169"/>
              <a:gd name="connsiteY4" fmla="*/ 0 h 465249"/>
              <a:gd name="connsiteX0" fmla="*/ 13629 w 1554592"/>
              <a:gd name="connsiteY0" fmla="*/ 0 h 481210"/>
              <a:gd name="connsiteX1" fmla="*/ 1484169 w 1554592"/>
              <a:gd name="connsiteY1" fmla="*/ 33201 h 481210"/>
              <a:gd name="connsiteX2" fmla="*/ 1554592 w 1554592"/>
              <a:gd name="connsiteY2" fmla="*/ 481210 h 481210"/>
              <a:gd name="connsiteX3" fmla="*/ 0 w 1554592"/>
              <a:gd name="connsiteY3" fmla="*/ 438437 h 481210"/>
              <a:gd name="connsiteX4" fmla="*/ 13629 w 1554592"/>
              <a:gd name="connsiteY4" fmla="*/ 0 h 481210"/>
              <a:gd name="connsiteX0" fmla="*/ 13629 w 1554592"/>
              <a:gd name="connsiteY0" fmla="*/ 0 h 481210"/>
              <a:gd name="connsiteX1" fmla="*/ 1537548 w 1554592"/>
              <a:gd name="connsiteY1" fmla="*/ 69106 h 481210"/>
              <a:gd name="connsiteX2" fmla="*/ 1554592 w 1554592"/>
              <a:gd name="connsiteY2" fmla="*/ 481210 h 481210"/>
              <a:gd name="connsiteX3" fmla="*/ 0 w 1554592"/>
              <a:gd name="connsiteY3" fmla="*/ 438437 h 481210"/>
              <a:gd name="connsiteX4" fmla="*/ 13629 w 1554592"/>
              <a:gd name="connsiteY4" fmla="*/ 0 h 481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592" h="481210">
                <a:moveTo>
                  <a:pt x="13629" y="0"/>
                </a:moveTo>
                <a:lnTo>
                  <a:pt x="1537548" y="69106"/>
                </a:lnTo>
                <a:lnTo>
                  <a:pt x="1554592" y="481210"/>
                </a:lnTo>
                <a:lnTo>
                  <a:pt x="0" y="438437"/>
                </a:lnTo>
                <a:cubicBezTo>
                  <a:pt x="473" y="283806"/>
                  <a:pt x="13156" y="154631"/>
                  <a:pt x="13629" y="0"/>
                </a:cubicBezTo>
                <a:close/>
              </a:path>
            </a:pathLst>
          </a:custGeom>
          <a:solidFill>
            <a:srgbClr val="009C98"/>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4" name="TextBox 63"/>
          <p:cNvSpPr txBox="1"/>
          <p:nvPr/>
        </p:nvSpPr>
        <p:spPr>
          <a:xfrm rot="21480000">
            <a:off x="737013" y="24660207"/>
            <a:ext cx="1963999" cy="523220"/>
          </a:xfrm>
          <a:prstGeom prst="rect">
            <a:avLst/>
          </a:prstGeom>
          <a:noFill/>
        </p:spPr>
        <p:txBody>
          <a:bodyPr wrap="none" rtlCol="0">
            <a:spAutoFit/>
          </a:bodyPr>
          <a:lstStyle/>
          <a:p>
            <a:r>
              <a:rPr lang="en-GB" sz="2800" dirty="0">
                <a:solidFill>
                  <a:schemeClr val="bg1"/>
                </a:solidFill>
              </a:rPr>
              <a:t>s</a:t>
            </a:r>
            <a:r>
              <a:rPr lang="en-GB" sz="2800" dirty="0" smtClean="0">
                <a:solidFill>
                  <a:schemeClr val="bg1"/>
                </a:solidFill>
              </a:rPr>
              <a:t>ocial tools</a:t>
            </a:r>
            <a:endParaRPr lang="en-GB" sz="2800" dirty="0">
              <a:solidFill>
                <a:schemeClr val="bg1"/>
              </a:solidFill>
            </a:endParaRPr>
          </a:p>
        </p:txBody>
      </p:sp>
      <p:pic>
        <p:nvPicPr>
          <p:cNvPr id="247" name="Picture 246" descr="nextdoor.png"/>
          <p:cNvPicPr>
            <a:picLocks noChangeAspect="1"/>
          </p:cNvPicPr>
          <p:nvPr/>
        </p:nvPicPr>
        <p:blipFill>
          <a:blip r:embed="rId9"/>
          <a:stretch>
            <a:fillRect/>
          </a:stretch>
        </p:blipFill>
        <p:spPr>
          <a:xfrm>
            <a:off x="589640" y="24024852"/>
            <a:ext cx="2831746" cy="622222"/>
          </a:xfrm>
          <a:prstGeom prst="rect">
            <a:avLst/>
          </a:prstGeom>
        </p:spPr>
      </p:pic>
      <p:sp>
        <p:nvSpPr>
          <p:cNvPr id="254" name="TextBox 253"/>
          <p:cNvSpPr txBox="1"/>
          <p:nvPr/>
        </p:nvSpPr>
        <p:spPr>
          <a:xfrm rot="21429755">
            <a:off x="6003110" y="22442554"/>
            <a:ext cx="2910110" cy="2554545"/>
          </a:xfrm>
          <a:prstGeom prst="rect">
            <a:avLst/>
          </a:prstGeom>
          <a:noFill/>
        </p:spPr>
        <p:txBody>
          <a:bodyPr wrap="square" rtlCol="0">
            <a:spAutoFit/>
          </a:bodyPr>
          <a:lstStyle/>
          <a:p>
            <a:r>
              <a:rPr lang="en-GB" sz="1600" dirty="0" smtClean="0"/>
              <a:t>High-rise communities do not map well onto generic social platforms.  </a:t>
            </a:r>
            <a:r>
              <a:rPr lang="en-GB" sz="1600" i="1" dirty="0" err="1" smtClean="0"/>
              <a:t>Nextdoor</a:t>
            </a:r>
            <a:r>
              <a:rPr lang="en-GB" sz="1600" dirty="0" smtClean="0"/>
              <a:t> offers ‘neighbourhood social networking’, but it too falls short of meeting the rich and complex requirements of high-rise residents.  We require services and tools that are tailored to high-rises.</a:t>
            </a:r>
            <a:endParaRPr lang="en-GB" sz="1600" dirty="0"/>
          </a:p>
        </p:txBody>
      </p:sp>
      <p:sp>
        <p:nvSpPr>
          <p:cNvPr id="259" name="Freeform 258"/>
          <p:cNvSpPr/>
          <p:nvPr/>
        </p:nvSpPr>
        <p:spPr>
          <a:xfrm>
            <a:off x="5254087" y="25291430"/>
            <a:ext cx="4036814" cy="2836753"/>
          </a:xfrm>
          <a:custGeom>
            <a:avLst/>
            <a:gdLst>
              <a:gd name="connsiteX0" fmla="*/ 0 w 1548868"/>
              <a:gd name="connsiteY0" fmla="*/ 0 h 2360155"/>
              <a:gd name="connsiteX1" fmla="*/ 1548868 w 1548868"/>
              <a:gd name="connsiteY1" fmla="*/ 0 h 2360155"/>
              <a:gd name="connsiteX2" fmla="*/ 1548868 w 1548868"/>
              <a:gd name="connsiteY2" fmla="*/ 2360155 h 2360155"/>
              <a:gd name="connsiteX3" fmla="*/ 0 w 1548868"/>
              <a:gd name="connsiteY3" fmla="*/ 2360155 h 2360155"/>
              <a:gd name="connsiteX4" fmla="*/ 0 w 1548868"/>
              <a:gd name="connsiteY4" fmla="*/ 0 h 2360155"/>
              <a:gd name="connsiteX0" fmla="*/ 2794 w 1551662"/>
              <a:gd name="connsiteY0" fmla="*/ 0 h 2360155"/>
              <a:gd name="connsiteX1" fmla="*/ 1551662 w 1551662"/>
              <a:gd name="connsiteY1" fmla="*/ 0 h 2360155"/>
              <a:gd name="connsiteX2" fmla="*/ 1551662 w 1551662"/>
              <a:gd name="connsiteY2" fmla="*/ 2360155 h 2360155"/>
              <a:gd name="connsiteX3" fmla="*/ 0 w 1551662"/>
              <a:gd name="connsiteY3" fmla="*/ 2322702 h 2360155"/>
              <a:gd name="connsiteX4" fmla="*/ 2794 w 1551662"/>
              <a:gd name="connsiteY4" fmla="*/ 0 h 2360155"/>
              <a:gd name="connsiteX0" fmla="*/ 2794 w 1589618"/>
              <a:gd name="connsiteY0" fmla="*/ 0 h 2363476"/>
              <a:gd name="connsiteX1" fmla="*/ 1551662 w 1589618"/>
              <a:gd name="connsiteY1" fmla="*/ 0 h 2363476"/>
              <a:gd name="connsiteX2" fmla="*/ 1589618 w 1589618"/>
              <a:gd name="connsiteY2" fmla="*/ 2363476 h 2363476"/>
              <a:gd name="connsiteX3" fmla="*/ 0 w 1589618"/>
              <a:gd name="connsiteY3" fmla="*/ 2322702 h 2363476"/>
              <a:gd name="connsiteX4" fmla="*/ 2794 w 1589618"/>
              <a:gd name="connsiteY4" fmla="*/ 0 h 2363476"/>
              <a:gd name="connsiteX0" fmla="*/ 9445 w 1596269"/>
              <a:gd name="connsiteY0" fmla="*/ 0 h 2363476"/>
              <a:gd name="connsiteX1" fmla="*/ 1558313 w 1596269"/>
              <a:gd name="connsiteY1" fmla="*/ 0 h 2363476"/>
              <a:gd name="connsiteX2" fmla="*/ 1596269 w 1596269"/>
              <a:gd name="connsiteY2" fmla="*/ 2363476 h 2363476"/>
              <a:gd name="connsiteX3" fmla="*/ 0 w 1596269"/>
              <a:gd name="connsiteY3" fmla="*/ 2240054 h 2363476"/>
              <a:gd name="connsiteX4" fmla="*/ 9445 w 1596269"/>
              <a:gd name="connsiteY4" fmla="*/ 0 h 2363476"/>
              <a:gd name="connsiteX0" fmla="*/ 9445 w 1592130"/>
              <a:gd name="connsiteY0" fmla="*/ 0 h 2303927"/>
              <a:gd name="connsiteX1" fmla="*/ 1558313 w 1592130"/>
              <a:gd name="connsiteY1" fmla="*/ 0 h 2303927"/>
              <a:gd name="connsiteX2" fmla="*/ 1592130 w 1592130"/>
              <a:gd name="connsiteY2" fmla="*/ 2303927 h 2303927"/>
              <a:gd name="connsiteX3" fmla="*/ 0 w 1592130"/>
              <a:gd name="connsiteY3" fmla="*/ 2240054 h 2303927"/>
              <a:gd name="connsiteX4" fmla="*/ 9445 w 1592130"/>
              <a:gd name="connsiteY4" fmla="*/ 0 h 2303927"/>
              <a:gd name="connsiteX0" fmla="*/ 9445 w 2333148"/>
              <a:gd name="connsiteY0" fmla="*/ 0 h 2819228"/>
              <a:gd name="connsiteX1" fmla="*/ 1558313 w 2333148"/>
              <a:gd name="connsiteY1" fmla="*/ 0 h 2819228"/>
              <a:gd name="connsiteX2" fmla="*/ 2333148 w 2333148"/>
              <a:gd name="connsiteY2" fmla="*/ 2819228 h 2819228"/>
              <a:gd name="connsiteX3" fmla="*/ 0 w 2333148"/>
              <a:gd name="connsiteY3" fmla="*/ 2240054 h 2819228"/>
              <a:gd name="connsiteX4" fmla="*/ 9445 w 2333148"/>
              <a:gd name="connsiteY4" fmla="*/ 0 h 2819228"/>
              <a:gd name="connsiteX0" fmla="*/ 9445 w 2333148"/>
              <a:gd name="connsiteY0" fmla="*/ 0 h 2819228"/>
              <a:gd name="connsiteX1" fmla="*/ 1558313 w 2333148"/>
              <a:gd name="connsiteY1" fmla="*/ 0 h 2819228"/>
              <a:gd name="connsiteX2" fmla="*/ 2333148 w 2333148"/>
              <a:gd name="connsiteY2" fmla="*/ 2819228 h 2819228"/>
              <a:gd name="connsiteX3" fmla="*/ 0 w 2333148"/>
              <a:gd name="connsiteY3" fmla="*/ 2819228 h 2819228"/>
              <a:gd name="connsiteX4" fmla="*/ 9445 w 2333148"/>
              <a:gd name="connsiteY4" fmla="*/ 0 h 2819228"/>
              <a:gd name="connsiteX0" fmla="*/ 9445 w 2333148"/>
              <a:gd name="connsiteY0" fmla="*/ 0 h 2819228"/>
              <a:gd name="connsiteX1" fmla="*/ 2033948 w 2333148"/>
              <a:gd name="connsiteY1" fmla="*/ 0 h 2819228"/>
              <a:gd name="connsiteX2" fmla="*/ 2333148 w 2333148"/>
              <a:gd name="connsiteY2" fmla="*/ 2819228 h 2819228"/>
              <a:gd name="connsiteX3" fmla="*/ 0 w 2333148"/>
              <a:gd name="connsiteY3" fmla="*/ 2819228 h 2819228"/>
              <a:gd name="connsiteX4" fmla="*/ 9445 w 2333148"/>
              <a:gd name="connsiteY4" fmla="*/ 0 h 2819228"/>
              <a:gd name="connsiteX0" fmla="*/ 931 w 2324634"/>
              <a:gd name="connsiteY0" fmla="*/ 0 h 2823974"/>
              <a:gd name="connsiteX1" fmla="*/ 2025434 w 2324634"/>
              <a:gd name="connsiteY1" fmla="*/ 0 h 2823974"/>
              <a:gd name="connsiteX2" fmla="*/ 2324634 w 2324634"/>
              <a:gd name="connsiteY2" fmla="*/ 2819228 h 2823974"/>
              <a:gd name="connsiteX3" fmla="*/ 188705 w 2324634"/>
              <a:gd name="connsiteY3" fmla="*/ 2823974 h 2823974"/>
              <a:gd name="connsiteX4" fmla="*/ 931 w 2324634"/>
              <a:gd name="connsiteY4" fmla="*/ 0 h 2823974"/>
              <a:gd name="connsiteX0" fmla="*/ 23704 w 2347407"/>
              <a:gd name="connsiteY0" fmla="*/ 17180 h 2841154"/>
              <a:gd name="connsiteX1" fmla="*/ 2048207 w 2347407"/>
              <a:gd name="connsiteY1" fmla="*/ 17180 h 2841154"/>
              <a:gd name="connsiteX2" fmla="*/ 2347407 w 2347407"/>
              <a:gd name="connsiteY2" fmla="*/ 2836408 h 2841154"/>
              <a:gd name="connsiteX3" fmla="*/ 211478 w 2347407"/>
              <a:gd name="connsiteY3" fmla="*/ 2841154 h 2841154"/>
              <a:gd name="connsiteX4" fmla="*/ 23704 w 2347407"/>
              <a:gd name="connsiteY4" fmla="*/ 17180 h 2841154"/>
              <a:gd name="connsiteX0" fmla="*/ 23704 w 2347407"/>
              <a:gd name="connsiteY0" fmla="*/ 17180 h 2880334"/>
              <a:gd name="connsiteX1" fmla="*/ 2048207 w 2347407"/>
              <a:gd name="connsiteY1" fmla="*/ 17180 h 2880334"/>
              <a:gd name="connsiteX2" fmla="*/ 2347407 w 2347407"/>
              <a:gd name="connsiteY2" fmla="*/ 2836408 h 2880334"/>
              <a:gd name="connsiteX3" fmla="*/ 211478 w 2347407"/>
              <a:gd name="connsiteY3" fmla="*/ 2841154 h 2880334"/>
              <a:gd name="connsiteX4" fmla="*/ 23704 w 2347407"/>
              <a:gd name="connsiteY4" fmla="*/ 17180 h 2880334"/>
              <a:gd name="connsiteX0" fmla="*/ 21247 w 2347407"/>
              <a:gd name="connsiteY0" fmla="*/ 36021 h 2899175"/>
              <a:gd name="connsiteX1" fmla="*/ 2048207 w 2347407"/>
              <a:gd name="connsiteY1" fmla="*/ 17180 h 2899175"/>
              <a:gd name="connsiteX2" fmla="*/ 2347407 w 2347407"/>
              <a:gd name="connsiteY2" fmla="*/ 2836408 h 2899175"/>
              <a:gd name="connsiteX3" fmla="*/ 211478 w 2347407"/>
              <a:gd name="connsiteY3" fmla="*/ 2841154 h 2899175"/>
              <a:gd name="connsiteX4" fmla="*/ 21247 w 2347407"/>
              <a:gd name="connsiteY4" fmla="*/ 36021 h 2899175"/>
              <a:gd name="connsiteX0" fmla="*/ 2644 w 2328804"/>
              <a:gd name="connsiteY0" fmla="*/ 18841 h 2881995"/>
              <a:gd name="connsiteX1" fmla="*/ 2029604 w 2328804"/>
              <a:gd name="connsiteY1" fmla="*/ 0 h 2881995"/>
              <a:gd name="connsiteX2" fmla="*/ 2328804 w 2328804"/>
              <a:gd name="connsiteY2" fmla="*/ 2819228 h 2881995"/>
              <a:gd name="connsiteX3" fmla="*/ 192875 w 2328804"/>
              <a:gd name="connsiteY3" fmla="*/ 2823974 h 2881995"/>
              <a:gd name="connsiteX4" fmla="*/ 2644 w 2328804"/>
              <a:gd name="connsiteY4" fmla="*/ 18841 h 2881995"/>
              <a:gd name="connsiteX0" fmla="*/ 745 w 2326905"/>
              <a:gd name="connsiteY0" fmla="*/ 18841 h 2881995"/>
              <a:gd name="connsiteX1" fmla="*/ 2027705 w 2326905"/>
              <a:gd name="connsiteY1" fmla="*/ 0 h 2881995"/>
              <a:gd name="connsiteX2" fmla="*/ 2326905 w 2326905"/>
              <a:gd name="connsiteY2" fmla="*/ 2819228 h 2881995"/>
              <a:gd name="connsiteX3" fmla="*/ 192875 w 2326905"/>
              <a:gd name="connsiteY3" fmla="*/ 2852491 h 2881995"/>
              <a:gd name="connsiteX4" fmla="*/ 745 w 2326905"/>
              <a:gd name="connsiteY4" fmla="*/ 18841 h 2881995"/>
              <a:gd name="connsiteX0" fmla="*/ 745 w 2326905"/>
              <a:gd name="connsiteY0" fmla="*/ 18841 h 2881995"/>
              <a:gd name="connsiteX1" fmla="*/ 2089621 w 2326905"/>
              <a:gd name="connsiteY1" fmla="*/ 0 h 2881995"/>
              <a:gd name="connsiteX2" fmla="*/ 2326905 w 2326905"/>
              <a:gd name="connsiteY2" fmla="*/ 2819228 h 2881995"/>
              <a:gd name="connsiteX3" fmla="*/ 192875 w 2326905"/>
              <a:gd name="connsiteY3" fmla="*/ 2852491 h 2881995"/>
              <a:gd name="connsiteX4" fmla="*/ 745 w 2326905"/>
              <a:gd name="connsiteY4" fmla="*/ 18841 h 2881995"/>
              <a:gd name="connsiteX0" fmla="*/ 745 w 2326905"/>
              <a:gd name="connsiteY0" fmla="*/ 18841 h 2881995"/>
              <a:gd name="connsiteX1" fmla="*/ 2150590 w 2326905"/>
              <a:gd name="connsiteY1" fmla="*/ 0 h 2881995"/>
              <a:gd name="connsiteX2" fmla="*/ 2326905 w 2326905"/>
              <a:gd name="connsiteY2" fmla="*/ 2819228 h 2881995"/>
              <a:gd name="connsiteX3" fmla="*/ 192875 w 2326905"/>
              <a:gd name="connsiteY3" fmla="*/ 2852491 h 2881995"/>
              <a:gd name="connsiteX4" fmla="*/ 745 w 2326905"/>
              <a:gd name="connsiteY4" fmla="*/ 18841 h 2881995"/>
              <a:gd name="connsiteX0" fmla="*/ 745 w 2330288"/>
              <a:gd name="connsiteY0" fmla="*/ 18841 h 2881995"/>
              <a:gd name="connsiteX1" fmla="*/ 2150590 w 2330288"/>
              <a:gd name="connsiteY1" fmla="*/ 0 h 2881995"/>
              <a:gd name="connsiteX2" fmla="*/ 2330288 w 2330288"/>
              <a:gd name="connsiteY2" fmla="*/ 2851894 h 2881995"/>
              <a:gd name="connsiteX3" fmla="*/ 192875 w 2330288"/>
              <a:gd name="connsiteY3" fmla="*/ 2852491 h 2881995"/>
              <a:gd name="connsiteX4" fmla="*/ 745 w 2330288"/>
              <a:gd name="connsiteY4" fmla="*/ 18841 h 2881995"/>
              <a:gd name="connsiteX0" fmla="*/ 0 w 2868461"/>
              <a:gd name="connsiteY0" fmla="*/ 55410 h 2918564"/>
              <a:gd name="connsiteX1" fmla="*/ 2688763 w 2868461"/>
              <a:gd name="connsiteY1" fmla="*/ 0 h 2918564"/>
              <a:gd name="connsiteX2" fmla="*/ 2868461 w 2868461"/>
              <a:gd name="connsiteY2" fmla="*/ 2851894 h 2918564"/>
              <a:gd name="connsiteX3" fmla="*/ 731048 w 2868461"/>
              <a:gd name="connsiteY3" fmla="*/ 2852491 h 2918564"/>
              <a:gd name="connsiteX4" fmla="*/ 0 w 2868461"/>
              <a:gd name="connsiteY4" fmla="*/ 55410 h 2918564"/>
              <a:gd name="connsiteX0" fmla="*/ 0 w 2868461"/>
              <a:gd name="connsiteY0" fmla="*/ 55410 h 2918564"/>
              <a:gd name="connsiteX1" fmla="*/ 2688763 w 2868461"/>
              <a:gd name="connsiteY1" fmla="*/ 0 h 2918564"/>
              <a:gd name="connsiteX2" fmla="*/ 2868461 w 2868461"/>
              <a:gd name="connsiteY2" fmla="*/ 2851894 h 2918564"/>
              <a:gd name="connsiteX3" fmla="*/ 193979 w 2868461"/>
              <a:gd name="connsiteY3" fmla="*/ 2856143 h 2918564"/>
              <a:gd name="connsiteX4" fmla="*/ 0 w 2868461"/>
              <a:gd name="connsiteY4" fmla="*/ 55410 h 2918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8461" h="2918564">
                <a:moveTo>
                  <a:pt x="0" y="55410"/>
                </a:moveTo>
                <a:lnTo>
                  <a:pt x="2688763" y="0"/>
                </a:lnTo>
                <a:lnTo>
                  <a:pt x="2868461" y="2851894"/>
                </a:lnTo>
                <a:lnTo>
                  <a:pt x="193979" y="2856143"/>
                </a:lnTo>
                <a:cubicBezTo>
                  <a:pt x="1104" y="54188"/>
                  <a:pt x="210546" y="2918564"/>
                  <a:pt x="0" y="55410"/>
                </a:cubicBezTo>
                <a:close/>
              </a:path>
            </a:pathLst>
          </a:cu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8" name="TextBox 257"/>
          <p:cNvSpPr txBox="1"/>
          <p:nvPr/>
        </p:nvSpPr>
        <p:spPr>
          <a:xfrm rot="21428702">
            <a:off x="5507829" y="25511802"/>
            <a:ext cx="3627583" cy="2308324"/>
          </a:xfrm>
          <a:prstGeom prst="rect">
            <a:avLst/>
          </a:prstGeom>
          <a:noFill/>
        </p:spPr>
        <p:txBody>
          <a:bodyPr wrap="square" rtlCol="0">
            <a:spAutoFit/>
          </a:bodyPr>
          <a:lstStyle/>
          <a:p>
            <a:r>
              <a:rPr lang="en-GB" sz="1600" dirty="0" smtClean="0"/>
              <a:t>These are often expensive proprietary systems with a management focus.  They may expose limited functionality to residents (such as the ability to pay service charges) but they rarely offer support for residents to communicate, collaborate or retrieve detailed information.  Management companies are wary of offering these features.</a:t>
            </a:r>
            <a:endParaRPr lang="en-GB" sz="1600" dirty="0"/>
          </a:p>
        </p:txBody>
      </p:sp>
      <p:sp>
        <p:nvSpPr>
          <p:cNvPr id="66" name="Freeform 65"/>
          <p:cNvSpPr/>
          <p:nvPr/>
        </p:nvSpPr>
        <p:spPr>
          <a:xfrm rot="21540000">
            <a:off x="562608" y="27623311"/>
            <a:ext cx="5004644" cy="485182"/>
          </a:xfrm>
          <a:custGeom>
            <a:avLst/>
            <a:gdLst>
              <a:gd name="connsiteX0" fmla="*/ 0 w 3359059"/>
              <a:gd name="connsiteY0" fmla="*/ 0 h 448398"/>
              <a:gd name="connsiteX1" fmla="*/ 3359059 w 3359059"/>
              <a:gd name="connsiteY1" fmla="*/ 0 h 448398"/>
              <a:gd name="connsiteX2" fmla="*/ 3359059 w 3359059"/>
              <a:gd name="connsiteY2" fmla="*/ 448398 h 448398"/>
              <a:gd name="connsiteX3" fmla="*/ 0 w 3359059"/>
              <a:gd name="connsiteY3" fmla="*/ 448398 h 448398"/>
              <a:gd name="connsiteX4" fmla="*/ 0 w 3359059"/>
              <a:gd name="connsiteY4" fmla="*/ 0 h 448398"/>
              <a:gd name="connsiteX0" fmla="*/ 0 w 3360782"/>
              <a:gd name="connsiteY0" fmla="*/ 49315 h 448398"/>
              <a:gd name="connsiteX1" fmla="*/ 3360782 w 3360782"/>
              <a:gd name="connsiteY1" fmla="*/ 0 h 448398"/>
              <a:gd name="connsiteX2" fmla="*/ 3360782 w 3360782"/>
              <a:gd name="connsiteY2" fmla="*/ 448398 h 448398"/>
              <a:gd name="connsiteX3" fmla="*/ 1723 w 3360782"/>
              <a:gd name="connsiteY3" fmla="*/ 448398 h 448398"/>
              <a:gd name="connsiteX4" fmla="*/ 0 w 3360782"/>
              <a:gd name="connsiteY4" fmla="*/ 49315 h 448398"/>
              <a:gd name="connsiteX0" fmla="*/ 0 w 3362502"/>
              <a:gd name="connsiteY0" fmla="*/ 49255 h 448398"/>
              <a:gd name="connsiteX1" fmla="*/ 3362502 w 3362502"/>
              <a:gd name="connsiteY1" fmla="*/ 0 h 448398"/>
              <a:gd name="connsiteX2" fmla="*/ 3362502 w 3362502"/>
              <a:gd name="connsiteY2" fmla="*/ 448398 h 448398"/>
              <a:gd name="connsiteX3" fmla="*/ 3443 w 3362502"/>
              <a:gd name="connsiteY3" fmla="*/ 448398 h 448398"/>
              <a:gd name="connsiteX4" fmla="*/ 0 w 3362502"/>
              <a:gd name="connsiteY4" fmla="*/ 49255 h 448398"/>
              <a:gd name="connsiteX0" fmla="*/ 0 w 3381245"/>
              <a:gd name="connsiteY0" fmla="*/ 15219 h 448398"/>
              <a:gd name="connsiteX1" fmla="*/ 3381245 w 3381245"/>
              <a:gd name="connsiteY1" fmla="*/ 0 h 448398"/>
              <a:gd name="connsiteX2" fmla="*/ 3381245 w 3381245"/>
              <a:gd name="connsiteY2" fmla="*/ 448398 h 448398"/>
              <a:gd name="connsiteX3" fmla="*/ 22186 w 3381245"/>
              <a:gd name="connsiteY3" fmla="*/ 448398 h 448398"/>
              <a:gd name="connsiteX4" fmla="*/ 0 w 3381245"/>
              <a:gd name="connsiteY4" fmla="*/ 15219 h 448398"/>
              <a:gd name="connsiteX0" fmla="*/ 0 w 3381245"/>
              <a:gd name="connsiteY0" fmla="*/ 15219 h 448398"/>
              <a:gd name="connsiteX1" fmla="*/ 3381245 w 3381245"/>
              <a:gd name="connsiteY1" fmla="*/ 0 h 448398"/>
              <a:gd name="connsiteX2" fmla="*/ 3381245 w 3381245"/>
              <a:gd name="connsiteY2" fmla="*/ 448398 h 448398"/>
              <a:gd name="connsiteX3" fmla="*/ 14616 w 3381245"/>
              <a:gd name="connsiteY3" fmla="*/ 411662 h 448398"/>
              <a:gd name="connsiteX4" fmla="*/ 0 w 3381245"/>
              <a:gd name="connsiteY4" fmla="*/ 15219 h 448398"/>
              <a:gd name="connsiteX0" fmla="*/ 0 w 3387091"/>
              <a:gd name="connsiteY0" fmla="*/ 0 h 433179"/>
              <a:gd name="connsiteX1" fmla="*/ 3387091 w 3387091"/>
              <a:gd name="connsiteY1" fmla="*/ 98294 h 433179"/>
              <a:gd name="connsiteX2" fmla="*/ 3381245 w 3387091"/>
              <a:gd name="connsiteY2" fmla="*/ 433179 h 433179"/>
              <a:gd name="connsiteX3" fmla="*/ 14616 w 3387091"/>
              <a:gd name="connsiteY3" fmla="*/ 396443 h 433179"/>
              <a:gd name="connsiteX4" fmla="*/ 0 w 3387091"/>
              <a:gd name="connsiteY4" fmla="*/ 0 h 433179"/>
              <a:gd name="connsiteX0" fmla="*/ 0 w 3387091"/>
              <a:gd name="connsiteY0" fmla="*/ 16259 h 449438"/>
              <a:gd name="connsiteX1" fmla="*/ 3387091 w 3387091"/>
              <a:gd name="connsiteY1" fmla="*/ 114553 h 449438"/>
              <a:gd name="connsiteX2" fmla="*/ 3381245 w 3387091"/>
              <a:gd name="connsiteY2" fmla="*/ 449438 h 449438"/>
              <a:gd name="connsiteX3" fmla="*/ 14616 w 3387091"/>
              <a:gd name="connsiteY3" fmla="*/ 412702 h 449438"/>
              <a:gd name="connsiteX4" fmla="*/ 0 w 3387091"/>
              <a:gd name="connsiteY4" fmla="*/ 16259 h 449438"/>
              <a:gd name="connsiteX0" fmla="*/ 0 w 3413331"/>
              <a:gd name="connsiteY0" fmla="*/ 42394 h 475573"/>
              <a:gd name="connsiteX1" fmla="*/ 3413331 w 3413331"/>
              <a:gd name="connsiteY1" fmla="*/ 114553 h 475573"/>
              <a:gd name="connsiteX2" fmla="*/ 3381245 w 3413331"/>
              <a:gd name="connsiteY2" fmla="*/ 475573 h 475573"/>
              <a:gd name="connsiteX3" fmla="*/ 14616 w 3413331"/>
              <a:gd name="connsiteY3" fmla="*/ 438837 h 475573"/>
              <a:gd name="connsiteX4" fmla="*/ 0 w 3413331"/>
              <a:gd name="connsiteY4" fmla="*/ 42394 h 475573"/>
              <a:gd name="connsiteX0" fmla="*/ 0 w 3426457"/>
              <a:gd name="connsiteY0" fmla="*/ 42394 h 475573"/>
              <a:gd name="connsiteX1" fmla="*/ 3413331 w 3426457"/>
              <a:gd name="connsiteY1" fmla="*/ 114553 h 475573"/>
              <a:gd name="connsiteX2" fmla="*/ 3381245 w 3426457"/>
              <a:gd name="connsiteY2" fmla="*/ 475573 h 475573"/>
              <a:gd name="connsiteX3" fmla="*/ 14616 w 3426457"/>
              <a:gd name="connsiteY3" fmla="*/ 438837 h 475573"/>
              <a:gd name="connsiteX4" fmla="*/ 0 w 3426457"/>
              <a:gd name="connsiteY4" fmla="*/ 42394 h 475573"/>
              <a:gd name="connsiteX0" fmla="*/ 0 w 3426457"/>
              <a:gd name="connsiteY0" fmla="*/ 33443 h 475573"/>
              <a:gd name="connsiteX1" fmla="*/ 3407123 w 3426457"/>
              <a:gd name="connsiteY1" fmla="*/ 114553 h 475573"/>
              <a:gd name="connsiteX2" fmla="*/ 3375037 w 3426457"/>
              <a:gd name="connsiteY2" fmla="*/ 475573 h 475573"/>
              <a:gd name="connsiteX3" fmla="*/ 8408 w 3426457"/>
              <a:gd name="connsiteY3" fmla="*/ 438837 h 475573"/>
              <a:gd name="connsiteX4" fmla="*/ 0 w 3426457"/>
              <a:gd name="connsiteY4" fmla="*/ 33443 h 475573"/>
              <a:gd name="connsiteX0" fmla="*/ 0 w 3426457"/>
              <a:gd name="connsiteY0" fmla="*/ 0 h 442130"/>
              <a:gd name="connsiteX1" fmla="*/ 3407123 w 3426457"/>
              <a:gd name="connsiteY1" fmla="*/ 81110 h 442130"/>
              <a:gd name="connsiteX2" fmla="*/ 3375037 w 3426457"/>
              <a:gd name="connsiteY2" fmla="*/ 442130 h 442130"/>
              <a:gd name="connsiteX3" fmla="*/ 8408 w 3426457"/>
              <a:gd name="connsiteY3" fmla="*/ 405394 h 442130"/>
              <a:gd name="connsiteX4" fmla="*/ 0 w 3426457"/>
              <a:gd name="connsiteY4" fmla="*/ 0 h 442130"/>
              <a:gd name="connsiteX0" fmla="*/ 0 w 3426457"/>
              <a:gd name="connsiteY0" fmla="*/ 0 h 473739"/>
              <a:gd name="connsiteX1" fmla="*/ 3407123 w 3426457"/>
              <a:gd name="connsiteY1" fmla="*/ 81110 h 473739"/>
              <a:gd name="connsiteX2" fmla="*/ 3364220 w 3426457"/>
              <a:gd name="connsiteY2" fmla="*/ 473739 h 473739"/>
              <a:gd name="connsiteX3" fmla="*/ 8408 w 3426457"/>
              <a:gd name="connsiteY3" fmla="*/ 405394 h 473739"/>
              <a:gd name="connsiteX4" fmla="*/ 0 w 3426457"/>
              <a:gd name="connsiteY4" fmla="*/ 0 h 473739"/>
              <a:gd name="connsiteX0" fmla="*/ 0 w 3426457"/>
              <a:gd name="connsiteY0" fmla="*/ 0 h 473739"/>
              <a:gd name="connsiteX1" fmla="*/ 3407123 w 3426457"/>
              <a:gd name="connsiteY1" fmla="*/ 81110 h 473739"/>
              <a:gd name="connsiteX2" fmla="*/ 3364220 w 3426457"/>
              <a:gd name="connsiteY2" fmla="*/ 473739 h 473739"/>
              <a:gd name="connsiteX3" fmla="*/ 8408 w 3426457"/>
              <a:gd name="connsiteY3" fmla="*/ 405394 h 473739"/>
              <a:gd name="connsiteX4" fmla="*/ 0 w 3426457"/>
              <a:gd name="connsiteY4" fmla="*/ 0 h 473739"/>
              <a:gd name="connsiteX0" fmla="*/ 0 w 3426457"/>
              <a:gd name="connsiteY0" fmla="*/ 0 h 476932"/>
              <a:gd name="connsiteX1" fmla="*/ 3407123 w 3426457"/>
              <a:gd name="connsiteY1" fmla="*/ 81110 h 476932"/>
              <a:gd name="connsiteX2" fmla="*/ 3364220 w 3426457"/>
              <a:gd name="connsiteY2" fmla="*/ 473739 h 476932"/>
              <a:gd name="connsiteX3" fmla="*/ 8408 w 3426457"/>
              <a:gd name="connsiteY3" fmla="*/ 405394 h 476932"/>
              <a:gd name="connsiteX4" fmla="*/ 0 w 3426457"/>
              <a:gd name="connsiteY4" fmla="*/ 0 h 476932"/>
              <a:gd name="connsiteX0" fmla="*/ 19270 w 3445727"/>
              <a:gd name="connsiteY0" fmla="*/ 0 h 476932"/>
              <a:gd name="connsiteX1" fmla="*/ 3396386 w 3445727"/>
              <a:gd name="connsiteY1" fmla="*/ 85825 h 476932"/>
              <a:gd name="connsiteX2" fmla="*/ 3383490 w 3445727"/>
              <a:gd name="connsiteY2" fmla="*/ 473739 h 476932"/>
              <a:gd name="connsiteX3" fmla="*/ 27678 w 3445727"/>
              <a:gd name="connsiteY3" fmla="*/ 405394 h 476932"/>
              <a:gd name="connsiteX4" fmla="*/ 19270 w 3445727"/>
              <a:gd name="connsiteY4" fmla="*/ 0 h 476932"/>
              <a:gd name="connsiteX0" fmla="*/ 19270 w 3396506"/>
              <a:gd name="connsiteY0" fmla="*/ 0 h 476932"/>
              <a:gd name="connsiteX1" fmla="*/ 3396386 w 3396506"/>
              <a:gd name="connsiteY1" fmla="*/ 85825 h 476932"/>
              <a:gd name="connsiteX2" fmla="*/ 3383490 w 3396506"/>
              <a:gd name="connsiteY2" fmla="*/ 473739 h 476932"/>
              <a:gd name="connsiteX3" fmla="*/ 27678 w 3396506"/>
              <a:gd name="connsiteY3" fmla="*/ 405394 h 476932"/>
              <a:gd name="connsiteX4" fmla="*/ 19270 w 3396506"/>
              <a:gd name="connsiteY4" fmla="*/ 0 h 476932"/>
              <a:gd name="connsiteX0" fmla="*/ 53584 w 3430820"/>
              <a:gd name="connsiteY0" fmla="*/ 21406 h 498338"/>
              <a:gd name="connsiteX1" fmla="*/ 3396386 w 3430820"/>
              <a:gd name="connsiteY1" fmla="*/ 76277 h 498338"/>
              <a:gd name="connsiteX2" fmla="*/ 3417804 w 3430820"/>
              <a:gd name="connsiteY2" fmla="*/ 495145 h 498338"/>
              <a:gd name="connsiteX3" fmla="*/ 61992 w 3430820"/>
              <a:gd name="connsiteY3" fmla="*/ 426800 h 498338"/>
              <a:gd name="connsiteX4" fmla="*/ 53584 w 3430820"/>
              <a:gd name="connsiteY4" fmla="*/ 21406 h 498338"/>
              <a:gd name="connsiteX0" fmla="*/ 0 w 3377236"/>
              <a:gd name="connsiteY0" fmla="*/ 0 h 476932"/>
              <a:gd name="connsiteX1" fmla="*/ 3342802 w 3377236"/>
              <a:gd name="connsiteY1" fmla="*/ 54871 h 476932"/>
              <a:gd name="connsiteX2" fmla="*/ 3364220 w 3377236"/>
              <a:gd name="connsiteY2" fmla="*/ 473739 h 476932"/>
              <a:gd name="connsiteX3" fmla="*/ 8408 w 3377236"/>
              <a:gd name="connsiteY3" fmla="*/ 405394 h 476932"/>
              <a:gd name="connsiteX4" fmla="*/ 0 w 3377236"/>
              <a:gd name="connsiteY4" fmla="*/ 0 h 476932"/>
              <a:gd name="connsiteX0" fmla="*/ 0 w 3377236"/>
              <a:gd name="connsiteY0" fmla="*/ 0 h 476932"/>
              <a:gd name="connsiteX1" fmla="*/ 3342802 w 3377236"/>
              <a:gd name="connsiteY1" fmla="*/ 54871 h 476932"/>
              <a:gd name="connsiteX2" fmla="*/ 3364220 w 3377236"/>
              <a:gd name="connsiteY2" fmla="*/ 473739 h 476932"/>
              <a:gd name="connsiteX3" fmla="*/ 8408 w 3377236"/>
              <a:gd name="connsiteY3" fmla="*/ 405394 h 476932"/>
              <a:gd name="connsiteX4" fmla="*/ 0 w 3377236"/>
              <a:gd name="connsiteY4" fmla="*/ 0 h 476932"/>
              <a:gd name="connsiteX0" fmla="*/ 0 w 3374403"/>
              <a:gd name="connsiteY0" fmla="*/ 0 h 476932"/>
              <a:gd name="connsiteX1" fmla="*/ 3342802 w 3374403"/>
              <a:gd name="connsiteY1" fmla="*/ 54871 h 476932"/>
              <a:gd name="connsiteX2" fmla="*/ 3364220 w 3374403"/>
              <a:gd name="connsiteY2" fmla="*/ 473739 h 476932"/>
              <a:gd name="connsiteX3" fmla="*/ 8408 w 3374403"/>
              <a:gd name="connsiteY3" fmla="*/ 405394 h 476932"/>
              <a:gd name="connsiteX4" fmla="*/ 0 w 3374403"/>
              <a:gd name="connsiteY4" fmla="*/ 0 h 476932"/>
              <a:gd name="connsiteX0" fmla="*/ 0 w 3374403"/>
              <a:gd name="connsiteY0" fmla="*/ 0 h 476932"/>
              <a:gd name="connsiteX1" fmla="*/ 3342802 w 3374403"/>
              <a:gd name="connsiteY1" fmla="*/ 54871 h 476932"/>
              <a:gd name="connsiteX2" fmla="*/ 3364220 w 3374403"/>
              <a:gd name="connsiteY2" fmla="*/ 473739 h 476932"/>
              <a:gd name="connsiteX3" fmla="*/ 8408 w 3374403"/>
              <a:gd name="connsiteY3" fmla="*/ 405394 h 476932"/>
              <a:gd name="connsiteX4" fmla="*/ 0 w 3374403"/>
              <a:gd name="connsiteY4" fmla="*/ 0 h 476932"/>
              <a:gd name="connsiteX0" fmla="*/ 0 w 3374403"/>
              <a:gd name="connsiteY0" fmla="*/ 0 h 491286"/>
              <a:gd name="connsiteX1" fmla="*/ 3342802 w 3374403"/>
              <a:gd name="connsiteY1" fmla="*/ 54871 h 491286"/>
              <a:gd name="connsiteX2" fmla="*/ 3352901 w 3374403"/>
              <a:gd name="connsiteY2" fmla="*/ 491286 h 491286"/>
              <a:gd name="connsiteX3" fmla="*/ 8408 w 3374403"/>
              <a:gd name="connsiteY3" fmla="*/ 405394 h 491286"/>
              <a:gd name="connsiteX4" fmla="*/ 0 w 3374403"/>
              <a:gd name="connsiteY4" fmla="*/ 0 h 491286"/>
              <a:gd name="connsiteX0" fmla="*/ 0 w 3374403"/>
              <a:gd name="connsiteY0" fmla="*/ 0 h 491701"/>
              <a:gd name="connsiteX1" fmla="*/ 3342802 w 3374403"/>
              <a:gd name="connsiteY1" fmla="*/ 54871 h 491701"/>
              <a:gd name="connsiteX2" fmla="*/ 3368920 w 3374403"/>
              <a:gd name="connsiteY2" fmla="*/ 491701 h 491701"/>
              <a:gd name="connsiteX3" fmla="*/ 8408 w 3374403"/>
              <a:gd name="connsiteY3" fmla="*/ 405394 h 491701"/>
              <a:gd name="connsiteX4" fmla="*/ 0 w 3374403"/>
              <a:gd name="connsiteY4" fmla="*/ 0 h 491701"/>
              <a:gd name="connsiteX0" fmla="*/ 0 w 3367972"/>
              <a:gd name="connsiteY0" fmla="*/ 0 h 485182"/>
              <a:gd name="connsiteX1" fmla="*/ 3336371 w 3367972"/>
              <a:gd name="connsiteY1" fmla="*/ 48352 h 485182"/>
              <a:gd name="connsiteX2" fmla="*/ 3362489 w 3367972"/>
              <a:gd name="connsiteY2" fmla="*/ 485182 h 485182"/>
              <a:gd name="connsiteX3" fmla="*/ 1977 w 3367972"/>
              <a:gd name="connsiteY3" fmla="*/ 398875 h 485182"/>
              <a:gd name="connsiteX4" fmla="*/ 0 w 3367972"/>
              <a:gd name="connsiteY4" fmla="*/ 0 h 485182"/>
              <a:gd name="connsiteX0" fmla="*/ 4812 w 3367301"/>
              <a:gd name="connsiteY0" fmla="*/ 0 h 485182"/>
              <a:gd name="connsiteX1" fmla="*/ 3341183 w 3367301"/>
              <a:gd name="connsiteY1" fmla="*/ 48352 h 485182"/>
              <a:gd name="connsiteX2" fmla="*/ 3367301 w 3367301"/>
              <a:gd name="connsiteY2" fmla="*/ 485182 h 485182"/>
              <a:gd name="connsiteX3" fmla="*/ 574 w 3367301"/>
              <a:gd name="connsiteY3" fmla="*/ 392737 h 485182"/>
              <a:gd name="connsiteX4" fmla="*/ 4812 w 3367301"/>
              <a:gd name="connsiteY4" fmla="*/ 0 h 485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7301" h="485182">
                <a:moveTo>
                  <a:pt x="4812" y="0"/>
                </a:moveTo>
                <a:cubicBezTo>
                  <a:pt x="3353308" y="60860"/>
                  <a:pt x="7354" y="8629"/>
                  <a:pt x="3341183" y="48352"/>
                </a:cubicBezTo>
                <a:lnTo>
                  <a:pt x="3367301" y="485182"/>
                </a:lnTo>
                <a:cubicBezTo>
                  <a:pt x="2248697" y="462400"/>
                  <a:pt x="3366569" y="464275"/>
                  <a:pt x="574" y="392737"/>
                </a:cubicBezTo>
                <a:cubicBezTo>
                  <a:pt x="0" y="259709"/>
                  <a:pt x="5386" y="133028"/>
                  <a:pt x="4812" y="0"/>
                </a:cubicBezTo>
                <a:close/>
              </a:path>
            </a:pathLst>
          </a:custGeom>
          <a:solidFill>
            <a:srgbClr val="009C98"/>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3" name="TextBox 62"/>
          <p:cNvSpPr txBox="1"/>
          <p:nvPr/>
        </p:nvSpPr>
        <p:spPr>
          <a:xfrm>
            <a:off x="514428" y="27552011"/>
            <a:ext cx="5123518" cy="523220"/>
          </a:xfrm>
          <a:prstGeom prst="rect">
            <a:avLst/>
          </a:prstGeom>
          <a:noFill/>
        </p:spPr>
        <p:txBody>
          <a:bodyPr wrap="none" rtlCol="0">
            <a:spAutoFit/>
          </a:bodyPr>
          <a:lstStyle/>
          <a:p>
            <a:r>
              <a:rPr lang="en-GB" sz="2800" dirty="0" smtClean="0">
                <a:solidFill>
                  <a:schemeClr val="bg1"/>
                </a:solidFill>
              </a:rPr>
              <a:t>property management systems</a:t>
            </a:r>
            <a:endParaRPr lang="en-GB" sz="2800" dirty="0">
              <a:solidFill>
                <a:schemeClr val="bg1"/>
              </a:solidFill>
            </a:endParaRPr>
          </a:p>
        </p:txBody>
      </p:sp>
      <p:sp>
        <p:nvSpPr>
          <p:cNvPr id="261" name="TextBox 260"/>
          <p:cNvSpPr txBox="1"/>
          <p:nvPr/>
        </p:nvSpPr>
        <p:spPr>
          <a:xfrm>
            <a:off x="576081" y="25281209"/>
            <a:ext cx="3967753" cy="523220"/>
          </a:xfrm>
          <a:prstGeom prst="rect">
            <a:avLst/>
          </a:prstGeom>
          <a:noFill/>
        </p:spPr>
        <p:txBody>
          <a:bodyPr wrap="none" rtlCol="0">
            <a:spAutoFit/>
          </a:bodyPr>
          <a:lstStyle/>
          <a:p>
            <a:r>
              <a:rPr lang="en-GB" sz="2800" dirty="0" smtClean="0">
                <a:solidFill>
                  <a:schemeClr val="bg1"/>
                </a:solidFill>
              </a:rPr>
              <a:t>repair and maintenance</a:t>
            </a:r>
            <a:endParaRPr lang="en-GB" sz="2800" dirty="0">
              <a:solidFill>
                <a:schemeClr val="bg1"/>
              </a:solidFill>
            </a:endParaRPr>
          </a:p>
        </p:txBody>
      </p:sp>
      <p:sp>
        <p:nvSpPr>
          <p:cNvPr id="262" name="TextBox 261"/>
          <p:cNvSpPr txBox="1"/>
          <p:nvPr/>
        </p:nvSpPr>
        <p:spPr>
          <a:xfrm>
            <a:off x="854403" y="27256343"/>
            <a:ext cx="2710999" cy="369332"/>
          </a:xfrm>
          <a:prstGeom prst="rect">
            <a:avLst/>
          </a:prstGeom>
          <a:noFill/>
        </p:spPr>
        <p:txBody>
          <a:bodyPr wrap="none" rtlCol="0">
            <a:spAutoFit/>
          </a:bodyPr>
          <a:lstStyle/>
          <a:p>
            <a:r>
              <a:rPr lang="en-GB" dirty="0" smtClean="0">
                <a:solidFill>
                  <a:schemeClr val="bg1"/>
                </a:solidFill>
              </a:rPr>
              <a:t>service charge collection</a:t>
            </a:r>
            <a:endParaRPr lang="en-GB" dirty="0">
              <a:solidFill>
                <a:schemeClr val="bg1"/>
              </a:solidFill>
            </a:endParaRPr>
          </a:p>
        </p:txBody>
      </p:sp>
      <p:sp>
        <p:nvSpPr>
          <p:cNvPr id="263" name="TextBox 262"/>
          <p:cNvSpPr txBox="1"/>
          <p:nvPr/>
        </p:nvSpPr>
        <p:spPr>
          <a:xfrm>
            <a:off x="685926" y="26885171"/>
            <a:ext cx="3132589" cy="461665"/>
          </a:xfrm>
          <a:prstGeom prst="rect">
            <a:avLst/>
          </a:prstGeom>
          <a:noFill/>
        </p:spPr>
        <p:txBody>
          <a:bodyPr wrap="square" rtlCol="0">
            <a:spAutoFit/>
          </a:bodyPr>
          <a:lstStyle/>
          <a:p>
            <a:r>
              <a:rPr lang="en-GB" sz="2400" dirty="0" smtClean="0">
                <a:solidFill>
                  <a:schemeClr val="bg1"/>
                </a:solidFill>
              </a:rPr>
              <a:t>inspection scheduling</a:t>
            </a:r>
            <a:endParaRPr lang="en-GB" sz="2400" dirty="0">
              <a:solidFill>
                <a:schemeClr val="bg1"/>
              </a:solidFill>
            </a:endParaRPr>
          </a:p>
        </p:txBody>
      </p:sp>
      <p:sp>
        <p:nvSpPr>
          <p:cNvPr id="264" name="TextBox 263"/>
          <p:cNvSpPr txBox="1"/>
          <p:nvPr/>
        </p:nvSpPr>
        <p:spPr>
          <a:xfrm>
            <a:off x="3441869" y="26136076"/>
            <a:ext cx="1866217" cy="400110"/>
          </a:xfrm>
          <a:prstGeom prst="rect">
            <a:avLst/>
          </a:prstGeom>
          <a:noFill/>
        </p:spPr>
        <p:txBody>
          <a:bodyPr wrap="none" rtlCol="0">
            <a:spAutoFit/>
          </a:bodyPr>
          <a:lstStyle/>
          <a:p>
            <a:r>
              <a:rPr lang="en-GB" sz="2000" dirty="0" smtClean="0">
                <a:solidFill>
                  <a:schemeClr val="bg1"/>
                </a:solidFill>
              </a:rPr>
              <a:t>issue reporting</a:t>
            </a:r>
            <a:endParaRPr lang="en-GB" sz="2000" dirty="0">
              <a:solidFill>
                <a:schemeClr val="bg1"/>
              </a:solidFill>
            </a:endParaRPr>
          </a:p>
        </p:txBody>
      </p:sp>
      <p:sp>
        <p:nvSpPr>
          <p:cNvPr id="265" name="TextBox 264"/>
          <p:cNvSpPr txBox="1"/>
          <p:nvPr/>
        </p:nvSpPr>
        <p:spPr>
          <a:xfrm>
            <a:off x="610316" y="25919144"/>
            <a:ext cx="2666114" cy="707886"/>
          </a:xfrm>
          <a:prstGeom prst="rect">
            <a:avLst/>
          </a:prstGeom>
          <a:noFill/>
        </p:spPr>
        <p:txBody>
          <a:bodyPr wrap="none" rtlCol="0">
            <a:spAutoFit/>
          </a:bodyPr>
          <a:lstStyle/>
          <a:p>
            <a:r>
              <a:rPr lang="en-GB" sz="4000" dirty="0" smtClean="0">
                <a:solidFill>
                  <a:schemeClr val="bg1"/>
                </a:solidFill>
              </a:rPr>
              <a:t>accounting</a:t>
            </a:r>
            <a:endParaRPr lang="en-GB" sz="4000" dirty="0">
              <a:solidFill>
                <a:schemeClr val="bg1"/>
              </a:solidFill>
            </a:endParaRPr>
          </a:p>
        </p:txBody>
      </p:sp>
      <p:sp>
        <p:nvSpPr>
          <p:cNvPr id="267" name="TextBox 266"/>
          <p:cNvSpPr txBox="1"/>
          <p:nvPr/>
        </p:nvSpPr>
        <p:spPr>
          <a:xfrm>
            <a:off x="2366521" y="25615376"/>
            <a:ext cx="2895344" cy="584775"/>
          </a:xfrm>
          <a:prstGeom prst="rect">
            <a:avLst/>
          </a:prstGeom>
          <a:noFill/>
        </p:spPr>
        <p:txBody>
          <a:bodyPr wrap="none" rtlCol="0">
            <a:spAutoFit/>
          </a:bodyPr>
          <a:lstStyle/>
          <a:p>
            <a:r>
              <a:rPr lang="en-GB" sz="3200" dirty="0" smtClean="0">
                <a:solidFill>
                  <a:schemeClr val="bg1"/>
                </a:solidFill>
              </a:rPr>
              <a:t>health &amp; safety</a:t>
            </a:r>
            <a:endParaRPr lang="en-GB" sz="3200" dirty="0">
              <a:solidFill>
                <a:schemeClr val="bg1"/>
              </a:solidFill>
            </a:endParaRPr>
          </a:p>
        </p:txBody>
      </p:sp>
      <p:sp>
        <p:nvSpPr>
          <p:cNvPr id="268" name="TextBox 267"/>
          <p:cNvSpPr txBox="1"/>
          <p:nvPr/>
        </p:nvSpPr>
        <p:spPr>
          <a:xfrm>
            <a:off x="802856" y="26428626"/>
            <a:ext cx="3204723" cy="523220"/>
          </a:xfrm>
          <a:prstGeom prst="rect">
            <a:avLst/>
          </a:prstGeom>
          <a:noFill/>
        </p:spPr>
        <p:txBody>
          <a:bodyPr wrap="none" rtlCol="0">
            <a:spAutoFit/>
          </a:bodyPr>
          <a:lstStyle/>
          <a:p>
            <a:r>
              <a:rPr lang="en-GB" sz="2800" dirty="0" smtClean="0">
                <a:solidFill>
                  <a:schemeClr val="bg1"/>
                </a:solidFill>
              </a:rPr>
              <a:t>occupancy records</a:t>
            </a:r>
            <a:endParaRPr lang="en-GB" sz="2800" dirty="0">
              <a:solidFill>
                <a:schemeClr val="bg1"/>
              </a:solidFill>
            </a:endParaRPr>
          </a:p>
        </p:txBody>
      </p:sp>
      <p:sp>
        <p:nvSpPr>
          <p:cNvPr id="269" name="TextBox 268"/>
          <p:cNvSpPr txBox="1"/>
          <p:nvPr/>
        </p:nvSpPr>
        <p:spPr>
          <a:xfrm>
            <a:off x="3651378" y="27018926"/>
            <a:ext cx="1745991" cy="523220"/>
          </a:xfrm>
          <a:prstGeom prst="rect">
            <a:avLst/>
          </a:prstGeom>
          <a:noFill/>
        </p:spPr>
        <p:txBody>
          <a:bodyPr wrap="none" rtlCol="0">
            <a:spAutoFit/>
          </a:bodyPr>
          <a:lstStyle/>
          <a:p>
            <a:r>
              <a:rPr lang="en-GB" sz="2800" dirty="0" smtClean="0">
                <a:solidFill>
                  <a:schemeClr val="bg1"/>
                </a:solidFill>
              </a:rPr>
              <a:t>insurance</a:t>
            </a:r>
            <a:endParaRPr lang="en-GB" sz="2800" dirty="0">
              <a:solidFill>
                <a:schemeClr val="bg1"/>
              </a:solidFill>
            </a:endParaRPr>
          </a:p>
        </p:txBody>
      </p:sp>
      <p:sp>
        <p:nvSpPr>
          <p:cNvPr id="306" name="Freeform 305"/>
          <p:cNvSpPr/>
          <p:nvPr/>
        </p:nvSpPr>
        <p:spPr>
          <a:xfrm>
            <a:off x="9959376" y="22281915"/>
            <a:ext cx="11204434" cy="2682683"/>
          </a:xfrm>
          <a:custGeom>
            <a:avLst/>
            <a:gdLst>
              <a:gd name="connsiteX0" fmla="*/ 0 w 3005724"/>
              <a:gd name="connsiteY0" fmla="*/ 0 h 1932022"/>
              <a:gd name="connsiteX1" fmla="*/ 3005724 w 3005724"/>
              <a:gd name="connsiteY1" fmla="*/ 0 h 1932022"/>
              <a:gd name="connsiteX2" fmla="*/ 3005724 w 3005724"/>
              <a:gd name="connsiteY2" fmla="*/ 1932022 h 1932022"/>
              <a:gd name="connsiteX3" fmla="*/ 0 w 3005724"/>
              <a:gd name="connsiteY3" fmla="*/ 1932022 h 1932022"/>
              <a:gd name="connsiteX4" fmla="*/ 0 w 3005724"/>
              <a:gd name="connsiteY4" fmla="*/ 0 h 1932022"/>
              <a:gd name="connsiteX0" fmla="*/ 158227 w 3005724"/>
              <a:gd name="connsiteY0" fmla="*/ 0 h 1932022"/>
              <a:gd name="connsiteX1" fmla="*/ 3005724 w 3005724"/>
              <a:gd name="connsiteY1" fmla="*/ 0 h 1932022"/>
              <a:gd name="connsiteX2" fmla="*/ 3005724 w 3005724"/>
              <a:gd name="connsiteY2" fmla="*/ 1932022 h 1932022"/>
              <a:gd name="connsiteX3" fmla="*/ 0 w 3005724"/>
              <a:gd name="connsiteY3" fmla="*/ 1932022 h 1932022"/>
              <a:gd name="connsiteX4" fmla="*/ 158227 w 3005724"/>
              <a:gd name="connsiteY4" fmla="*/ 0 h 1932022"/>
              <a:gd name="connsiteX0" fmla="*/ 22986 w 3005724"/>
              <a:gd name="connsiteY0" fmla="*/ 0 h 1932022"/>
              <a:gd name="connsiteX1" fmla="*/ 3005724 w 3005724"/>
              <a:gd name="connsiteY1" fmla="*/ 0 h 1932022"/>
              <a:gd name="connsiteX2" fmla="*/ 3005724 w 3005724"/>
              <a:gd name="connsiteY2" fmla="*/ 1932022 h 1932022"/>
              <a:gd name="connsiteX3" fmla="*/ 0 w 3005724"/>
              <a:gd name="connsiteY3" fmla="*/ 1932022 h 1932022"/>
              <a:gd name="connsiteX4" fmla="*/ 22986 w 3005724"/>
              <a:gd name="connsiteY4" fmla="*/ 0 h 1932022"/>
              <a:gd name="connsiteX0" fmla="*/ 22986 w 3005724"/>
              <a:gd name="connsiteY0" fmla="*/ 0 h 1932022"/>
              <a:gd name="connsiteX1" fmla="*/ 2927401 w 3005724"/>
              <a:gd name="connsiteY1" fmla="*/ 0 h 1932022"/>
              <a:gd name="connsiteX2" fmla="*/ 3005724 w 3005724"/>
              <a:gd name="connsiteY2" fmla="*/ 1932022 h 1932022"/>
              <a:gd name="connsiteX3" fmla="*/ 0 w 3005724"/>
              <a:gd name="connsiteY3" fmla="*/ 1932022 h 1932022"/>
              <a:gd name="connsiteX4" fmla="*/ 22986 w 3005724"/>
              <a:gd name="connsiteY4" fmla="*/ 0 h 1932022"/>
              <a:gd name="connsiteX0" fmla="*/ 0 w 3087661"/>
              <a:gd name="connsiteY0" fmla="*/ 0 h 1932022"/>
              <a:gd name="connsiteX1" fmla="*/ 3009338 w 3087661"/>
              <a:gd name="connsiteY1" fmla="*/ 0 h 1932022"/>
              <a:gd name="connsiteX2" fmla="*/ 3087661 w 3087661"/>
              <a:gd name="connsiteY2" fmla="*/ 1932022 h 1932022"/>
              <a:gd name="connsiteX3" fmla="*/ 81937 w 3087661"/>
              <a:gd name="connsiteY3" fmla="*/ 1932022 h 1932022"/>
              <a:gd name="connsiteX4" fmla="*/ 0 w 3087661"/>
              <a:gd name="connsiteY4" fmla="*/ 0 h 1932022"/>
              <a:gd name="connsiteX0" fmla="*/ 0 w 3177087"/>
              <a:gd name="connsiteY0" fmla="*/ 0 h 3557295"/>
              <a:gd name="connsiteX1" fmla="*/ 3009338 w 3177087"/>
              <a:gd name="connsiteY1" fmla="*/ 0 h 3557295"/>
              <a:gd name="connsiteX2" fmla="*/ 3177087 w 3177087"/>
              <a:gd name="connsiteY2" fmla="*/ 3557295 h 3557295"/>
              <a:gd name="connsiteX3" fmla="*/ 81937 w 3177087"/>
              <a:gd name="connsiteY3" fmla="*/ 1932022 h 3557295"/>
              <a:gd name="connsiteX4" fmla="*/ 0 w 3177087"/>
              <a:gd name="connsiteY4" fmla="*/ 0 h 3557295"/>
              <a:gd name="connsiteX0" fmla="*/ 0 w 3177087"/>
              <a:gd name="connsiteY0" fmla="*/ 0 h 3867094"/>
              <a:gd name="connsiteX1" fmla="*/ 3009338 w 3177087"/>
              <a:gd name="connsiteY1" fmla="*/ 0 h 3867094"/>
              <a:gd name="connsiteX2" fmla="*/ 3177087 w 3177087"/>
              <a:gd name="connsiteY2" fmla="*/ 3557295 h 3867094"/>
              <a:gd name="connsiteX3" fmla="*/ 132017 w 3177087"/>
              <a:gd name="connsiteY3" fmla="*/ 3867094 h 3867094"/>
              <a:gd name="connsiteX4" fmla="*/ 0 w 3177087"/>
              <a:gd name="connsiteY4" fmla="*/ 0 h 3867094"/>
              <a:gd name="connsiteX0" fmla="*/ 0 w 3193228"/>
              <a:gd name="connsiteY0" fmla="*/ 0 h 3867094"/>
              <a:gd name="connsiteX1" fmla="*/ 3009338 w 3193228"/>
              <a:gd name="connsiteY1" fmla="*/ 0 h 3867094"/>
              <a:gd name="connsiteX2" fmla="*/ 3193228 w 3193228"/>
              <a:gd name="connsiteY2" fmla="*/ 3859143 h 3867094"/>
              <a:gd name="connsiteX3" fmla="*/ 132017 w 3193228"/>
              <a:gd name="connsiteY3" fmla="*/ 3867094 h 3867094"/>
              <a:gd name="connsiteX4" fmla="*/ 0 w 3193228"/>
              <a:gd name="connsiteY4" fmla="*/ 0 h 3867094"/>
              <a:gd name="connsiteX0" fmla="*/ 0 w 3193228"/>
              <a:gd name="connsiteY0" fmla="*/ 0 h 3867094"/>
              <a:gd name="connsiteX1" fmla="*/ 3009338 w 3193228"/>
              <a:gd name="connsiteY1" fmla="*/ 0 h 3867094"/>
              <a:gd name="connsiteX2" fmla="*/ 3193228 w 3193228"/>
              <a:gd name="connsiteY2" fmla="*/ 3859143 h 3867094"/>
              <a:gd name="connsiteX3" fmla="*/ 89302 w 3193228"/>
              <a:gd name="connsiteY3" fmla="*/ 3867094 h 3867094"/>
              <a:gd name="connsiteX4" fmla="*/ 0 w 3193228"/>
              <a:gd name="connsiteY4" fmla="*/ 0 h 3867094"/>
              <a:gd name="connsiteX0" fmla="*/ 0 w 3193228"/>
              <a:gd name="connsiteY0" fmla="*/ 0 h 3867094"/>
              <a:gd name="connsiteX1" fmla="*/ 3193228 w 3193228"/>
              <a:gd name="connsiteY1" fmla="*/ 0 h 3867094"/>
              <a:gd name="connsiteX2" fmla="*/ 3193228 w 3193228"/>
              <a:gd name="connsiteY2" fmla="*/ 3859143 h 3867094"/>
              <a:gd name="connsiteX3" fmla="*/ 89302 w 3193228"/>
              <a:gd name="connsiteY3" fmla="*/ 3867094 h 3867094"/>
              <a:gd name="connsiteX4" fmla="*/ 0 w 3193228"/>
              <a:gd name="connsiteY4" fmla="*/ 0 h 386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3228" h="3867094">
                <a:moveTo>
                  <a:pt x="0" y="0"/>
                </a:moveTo>
                <a:lnTo>
                  <a:pt x="3193228" y="0"/>
                </a:lnTo>
                <a:lnTo>
                  <a:pt x="3193228" y="3859143"/>
                </a:lnTo>
                <a:lnTo>
                  <a:pt x="89302" y="3867094"/>
                </a:lnTo>
                <a:lnTo>
                  <a:pt x="0" y="0"/>
                </a:lnTo>
                <a:close/>
              </a:path>
            </a:pathLst>
          </a:custGeom>
          <a:solidFill>
            <a:srgbClr val="33996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endParaRPr lang="en-GB" dirty="0">
              <a:solidFill>
                <a:schemeClr val="tx1"/>
              </a:solidFill>
            </a:endParaRPr>
          </a:p>
        </p:txBody>
      </p:sp>
      <p:sp>
        <p:nvSpPr>
          <p:cNvPr id="95" name="TextBox 19"/>
          <p:cNvSpPr txBox="1">
            <a:spLocks noChangeArrowheads="1"/>
          </p:cNvSpPr>
          <p:nvPr/>
        </p:nvSpPr>
        <p:spPr bwMode="auto">
          <a:xfrm>
            <a:off x="9817622" y="21292176"/>
            <a:ext cx="6643194" cy="830997"/>
          </a:xfrm>
          <a:custGeom>
            <a:avLst/>
            <a:gdLst>
              <a:gd name="connsiteX0" fmla="*/ 0 w 8544438"/>
              <a:gd name="connsiteY0" fmla="*/ 0 h 830997"/>
              <a:gd name="connsiteX1" fmla="*/ 8544438 w 8544438"/>
              <a:gd name="connsiteY1" fmla="*/ 0 h 830997"/>
              <a:gd name="connsiteX2" fmla="*/ 8544438 w 8544438"/>
              <a:gd name="connsiteY2" fmla="*/ 830997 h 830997"/>
              <a:gd name="connsiteX3" fmla="*/ 0 w 8544438"/>
              <a:gd name="connsiteY3" fmla="*/ 830997 h 830997"/>
              <a:gd name="connsiteX4" fmla="*/ 0 w 8544438"/>
              <a:gd name="connsiteY4" fmla="*/ 0 h 830997"/>
              <a:gd name="connsiteX0" fmla="*/ 0 w 8655182"/>
              <a:gd name="connsiteY0" fmla="*/ 0 h 830997"/>
              <a:gd name="connsiteX1" fmla="*/ 8655182 w 8655182"/>
              <a:gd name="connsiteY1" fmla="*/ 0 h 830997"/>
              <a:gd name="connsiteX2" fmla="*/ 8655182 w 8655182"/>
              <a:gd name="connsiteY2" fmla="*/ 830997 h 830997"/>
              <a:gd name="connsiteX3" fmla="*/ 110744 w 8655182"/>
              <a:gd name="connsiteY3" fmla="*/ 830997 h 830997"/>
              <a:gd name="connsiteX4" fmla="*/ 0 w 8655182"/>
              <a:gd name="connsiteY4" fmla="*/ 0 h 830997"/>
              <a:gd name="connsiteX0" fmla="*/ 0 w 8638340"/>
              <a:gd name="connsiteY0" fmla="*/ 0 h 834798"/>
              <a:gd name="connsiteX1" fmla="*/ 8638340 w 8638340"/>
              <a:gd name="connsiteY1" fmla="*/ 3801 h 834798"/>
              <a:gd name="connsiteX2" fmla="*/ 8638340 w 8638340"/>
              <a:gd name="connsiteY2" fmla="*/ 834798 h 834798"/>
              <a:gd name="connsiteX3" fmla="*/ 93902 w 8638340"/>
              <a:gd name="connsiteY3" fmla="*/ 834798 h 834798"/>
              <a:gd name="connsiteX4" fmla="*/ 0 w 8638340"/>
              <a:gd name="connsiteY4" fmla="*/ 0 h 83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8340" h="834798">
                <a:moveTo>
                  <a:pt x="0" y="0"/>
                </a:moveTo>
                <a:lnTo>
                  <a:pt x="8638340" y="3801"/>
                </a:lnTo>
                <a:lnTo>
                  <a:pt x="8638340" y="834798"/>
                </a:lnTo>
                <a:lnTo>
                  <a:pt x="93902" y="834798"/>
                </a:lnTo>
                <a:lnTo>
                  <a:pt x="0" y="0"/>
                </a:lnTo>
                <a:close/>
              </a:path>
            </a:pathLst>
          </a:custGeom>
          <a:solidFill>
            <a:srgbClr val="009C98"/>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p>
            <a:pPr algn="ctr">
              <a:defRPr/>
            </a:pPr>
            <a:r>
              <a:rPr lang="en-GB" sz="4800" b="1" dirty="0" smtClean="0">
                <a:solidFill>
                  <a:schemeClr val="bg1"/>
                </a:solidFill>
              </a:rPr>
              <a:t>Research</a:t>
            </a:r>
            <a:r>
              <a:rPr lang="en-GB" sz="4800" dirty="0" smtClean="0">
                <a:solidFill>
                  <a:schemeClr val="bg1"/>
                </a:solidFill>
              </a:rPr>
              <a:t> questions</a:t>
            </a:r>
            <a:endParaRPr lang="en-GB" sz="4800" dirty="0">
              <a:solidFill>
                <a:schemeClr val="bg1"/>
              </a:solidFill>
            </a:endParaRPr>
          </a:p>
        </p:txBody>
      </p:sp>
      <p:sp>
        <p:nvSpPr>
          <p:cNvPr id="217" name="Freeform 216"/>
          <p:cNvSpPr/>
          <p:nvPr/>
        </p:nvSpPr>
        <p:spPr>
          <a:xfrm>
            <a:off x="10297222" y="25349310"/>
            <a:ext cx="10910140" cy="2682683"/>
          </a:xfrm>
          <a:custGeom>
            <a:avLst/>
            <a:gdLst>
              <a:gd name="connsiteX0" fmla="*/ 0 w 3005724"/>
              <a:gd name="connsiteY0" fmla="*/ 0 h 1932022"/>
              <a:gd name="connsiteX1" fmla="*/ 3005724 w 3005724"/>
              <a:gd name="connsiteY1" fmla="*/ 0 h 1932022"/>
              <a:gd name="connsiteX2" fmla="*/ 3005724 w 3005724"/>
              <a:gd name="connsiteY2" fmla="*/ 1932022 h 1932022"/>
              <a:gd name="connsiteX3" fmla="*/ 0 w 3005724"/>
              <a:gd name="connsiteY3" fmla="*/ 1932022 h 1932022"/>
              <a:gd name="connsiteX4" fmla="*/ 0 w 3005724"/>
              <a:gd name="connsiteY4" fmla="*/ 0 h 1932022"/>
              <a:gd name="connsiteX0" fmla="*/ 158227 w 3005724"/>
              <a:gd name="connsiteY0" fmla="*/ 0 h 1932022"/>
              <a:gd name="connsiteX1" fmla="*/ 3005724 w 3005724"/>
              <a:gd name="connsiteY1" fmla="*/ 0 h 1932022"/>
              <a:gd name="connsiteX2" fmla="*/ 3005724 w 3005724"/>
              <a:gd name="connsiteY2" fmla="*/ 1932022 h 1932022"/>
              <a:gd name="connsiteX3" fmla="*/ 0 w 3005724"/>
              <a:gd name="connsiteY3" fmla="*/ 1932022 h 1932022"/>
              <a:gd name="connsiteX4" fmla="*/ 158227 w 3005724"/>
              <a:gd name="connsiteY4" fmla="*/ 0 h 1932022"/>
              <a:gd name="connsiteX0" fmla="*/ 22986 w 3005724"/>
              <a:gd name="connsiteY0" fmla="*/ 0 h 1932022"/>
              <a:gd name="connsiteX1" fmla="*/ 3005724 w 3005724"/>
              <a:gd name="connsiteY1" fmla="*/ 0 h 1932022"/>
              <a:gd name="connsiteX2" fmla="*/ 3005724 w 3005724"/>
              <a:gd name="connsiteY2" fmla="*/ 1932022 h 1932022"/>
              <a:gd name="connsiteX3" fmla="*/ 0 w 3005724"/>
              <a:gd name="connsiteY3" fmla="*/ 1932022 h 1932022"/>
              <a:gd name="connsiteX4" fmla="*/ 22986 w 3005724"/>
              <a:gd name="connsiteY4" fmla="*/ 0 h 1932022"/>
              <a:gd name="connsiteX0" fmla="*/ 22986 w 3005724"/>
              <a:gd name="connsiteY0" fmla="*/ 0 h 1932022"/>
              <a:gd name="connsiteX1" fmla="*/ 2927401 w 3005724"/>
              <a:gd name="connsiteY1" fmla="*/ 0 h 1932022"/>
              <a:gd name="connsiteX2" fmla="*/ 3005724 w 3005724"/>
              <a:gd name="connsiteY2" fmla="*/ 1932022 h 1932022"/>
              <a:gd name="connsiteX3" fmla="*/ 0 w 3005724"/>
              <a:gd name="connsiteY3" fmla="*/ 1932022 h 1932022"/>
              <a:gd name="connsiteX4" fmla="*/ 22986 w 3005724"/>
              <a:gd name="connsiteY4" fmla="*/ 0 h 1932022"/>
              <a:gd name="connsiteX0" fmla="*/ 0 w 3087661"/>
              <a:gd name="connsiteY0" fmla="*/ 0 h 1932022"/>
              <a:gd name="connsiteX1" fmla="*/ 3009338 w 3087661"/>
              <a:gd name="connsiteY1" fmla="*/ 0 h 1932022"/>
              <a:gd name="connsiteX2" fmla="*/ 3087661 w 3087661"/>
              <a:gd name="connsiteY2" fmla="*/ 1932022 h 1932022"/>
              <a:gd name="connsiteX3" fmla="*/ 81937 w 3087661"/>
              <a:gd name="connsiteY3" fmla="*/ 1932022 h 1932022"/>
              <a:gd name="connsiteX4" fmla="*/ 0 w 3087661"/>
              <a:gd name="connsiteY4" fmla="*/ 0 h 1932022"/>
              <a:gd name="connsiteX0" fmla="*/ 0 w 3177087"/>
              <a:gd name="connsiteY0" fmla="*/ 0 h 3557295"/>
              <a:gd name="connsiteX1" fmla="*/ 3009338 w 3177087"/>
              <a:gd name="connsiteY1" fmla="*/ 0 h 3557295"/>
              <a:gd name="connsiteX2" fmla="*/ 3177087 w 3177087"/>
              <a:gd name="connsiteY2" fmla="*/ 3557295 h 3557295"/>
              <a:gd name="connsiteX3" fmla="*/ 81937 w 3177087"/>
              <a:gd name="connsiteY3" fmla="*/ 1932022 h 3557295"/>
              <a:gd name="connsiteX4" fmla="*/ 0 w 3177087"/>
              <a:gd name="connsiteY4" fmla="*/ 0 h 3557295"/>
              <a:gd name="connsiteX0" fmla="*/ 0 w 3177087"/>
              <a:gd name="connsiteY0" fmla="*/ 0 h 3867094"/>
              <a:gd name="connsiteX1" fmla="*/ 3009338 w 3177087"/>
              <a:gd name="connsiteY1" fmla="*/ 0 h 3867094"/>
              <a:gd name="connsiteX2" fmla="*/ 3177087 w 3177087"/>
              <a:gd name="connsiteY2" fmla="*/ 3557295 h 3867094"/>
              <a:gd name="connsiteX3" fmla="*/ 132017 w 3177087"/>
              <a:gd name="connsiteY3" fmla="*/ 3867094 h 3867094"/>
              <a:gd name="connsiteX4" fmla="*/ 0 w 3177087"/>
              <a:gd name="connsiteY4" fmla="*/ 0 h 3867094"/>
              <a:gd name="connsiteX0" fmla="*/ 0 w 3193228"/>
              <a:gd name="connsiteY0" fmla="*/ 0 h 3867094"/>
              <a:gd name="connsiteX1" fmla="*/ 3009338 w 3193228"/>
              <a:gd name="connsiteY1" fmla="*/ 0 h 3867094"/>
              <a:gd name="connsiteX2" fmla="*/ 3193228 w 3193228"/>
              <a:gd name="connsiteY2" fmla="*/ 3859143 h 3867094"/>
              <a:gd name="connsiteX3" fmla="*/ 132017 w 3193228"/>
              <a:gd name="connsiteY3" fmla="*/ 3867094 h 3867094"/>
              <a:gd name="connsiteX4" fmla="*/ 0 w 3193228"/>
              <a:gd name="connsiteY4" fmla="*/ 0 h 3867094"/>
              <a:gd name="connsiteX0" fmla="*/ 0 w 3149170"/>
              <a:gd name="connsiteY0" fmla="*/ 0 h 3867094"/>
              <a:gd name="connsiteX1" fmla="*/ 2965280 w 3149170"/>
              <a:gd name="connsiteY1" fmla="*/ 0 h 3867094"/>
              <a:gd name="connsiteX2" fmla="*/ 3149170 w 3149170"/>
              <a:gd name="connsiteY2" fmla="*/ 3859143 h 3867094"/>
              <a:gd name="connsiteX3" fmla="*/ 87959 w 3149170"/>
              <a:gd name="connsiteY3" fmla="*/ 3867094 h 3867094"/>
              <a:gd name="connsiteX4" fmla="*/ 0 w 3149170"/>
              <a:gd name="connsiteY4" fmla="*/ 0 h 3867094"/>
              <a:gd name="connsiteX0" fmla="*/ 0 w 3149170"/>
              <a:gd name="connsiteY0" fmla="*/ 0 h 3867094"/>
              <a:gd name="connsiteX1" fmla="*/ 3109355 w 3149170"/>
              <a:gd name="connsiteY1" fmla="*/ 0 h 3867094"/>
              <a:gd name="connsiteX2" fmla="*/ 3149170 w 3149170"/>
              <a:gd name="connsiteY2" fmla="*/ 3859143 h 3867094"/>
              <a:gd name="connsiteX3" fmla="*/ 87959 w 3149170"/>
              <a:gd name="connsiteY3" fmla="*/ 3867094 h 3867094"/>
              <a:gd name="connsiteX4" fmla="*/ 0 w 3149170"/>
              <a:gd name="connsiteY4" fmla="*/ 0 h 3867094"/>
              <a:gd name="connsiteX0" fmla="*/ 0 w 3109355"/>
              <a:gd name="connsiteY0" fmla="*/ 0 h 3867094"/>
              <a:gd name="connsiteX1" fmla="*/ 3109355 w 3109355"/>
              <a:gd name="connsiteY1" fmla="*/ 0 h 3867094"/>
              <a:gd name="connsiteX2" fmla="*/ 3107474 w 3109355"/>
              <a:gd name="connsiteY2" fmla="*/ 3867094 h 3867094"/>
              <a:gd name="connsiteX3" fmla="*/ 87959 w 3109355"/>
              <a:gd name="connsiteY3" fmla="*/ 3867094 h 3867094"/>
              <a:gd name="connsiteX4" fmla="*/ 0 w 3109355"/>
              <a:gd name="connsiteY4" fmla="*/ 0 h 386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355" h="3867094">
                <a:moveTo>
                  <a:pt x="0" y="0"/>
                </a:moveTo>
                <a:lnTo>
                  <a:pt x="3109355" y="0"/>
                </a:lnTo>
                <a:lnTo>
                  <a:pt x="3107474" y="3867094"/>
                </a:lnTo>
                <a:lnTo>
                  <a:pt x="87959" y="3867094"/>
                </a:lnTo>
                <a:lnTo>
                  <a:pt x="0" y="0"/>
                </a:lnTo>
                <a:close/>
              </a:path>
            </a:pathLst>
          </a:custGeom>
          <a:solidFill>
            <a:srgbClr val="33996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endParaRPr lang="en-GB" dirty="0">
              <a:solidFill>
                <a:schemeClr val="tx1"/>
              </a:solidFill>
            </a:endParaRPr>
          </a:p>
        </p:txBody>
      </p:sp>
      <p:sp>
        <p:nvSpPr>
          <p:cNvPr id="223" name="Freeform 222"/>
          <p:cNvSpPr/>
          <p:nvPr/>
        </p:nvSpPr>
        <p:spPr>
          <a:xfrm>
            <a:off x="9959376" y="22281915"/>
            <a:ext cx="6385524" cy="2682683"/>
          </a:xfrm>
          <a:custGeom>
            <a:avLst/>
            <a:gdLst>
              <a:gd name="connsiteX0" fmla="*/ 0 w 6197221"/>
              <a:gd name="connsiteY0" fmla="*/ 0 h 2682683"/>
              <a:gd name="connsiteX1" fmla="*/ 6197221 w 6197221"/>
              <a:gd name="connsiteY1" fmla="*/ 0 h 2682683"/>
              <a:gd name="connsiteX2" fmla="*/ 6197221 w 6197221"/>
              <a:gd name="connsiteY2" fmla="*/ 2682683 h 2682683"/>
              <a:gd name="connsiteX3" fmla="*/ 0 w 6197221"/>
              <a:gd name="connsiteY3" fmla="*/ 2682683 h 2682683"/>
              <a:gd name="connsiteX4" fmla="*/ 0 w 6197221"/>
              <a:gd name="connsiteY4" fmla="*/ 0 h 2682683"/>
              <a:gd name="connsiteX0" fmla="*/ 0 w 6197221"/>
              <a:gd name="connsiteY0" fmla="*/ 0 h 2682683"/>
              <a:gd name="connsiteX1" fmla="*/ 6197221 w 6197221"/>
              <a:gd name="connsiteY1" fmla="*/ 0 h 2682683"/>
              <a:gd name="connsiteX2" fmla="*/ 6197221 w 6197221"/>
              <a:gd name="connsiteY2" fmla="*/ 2682683 h 2682683"/>
              <a:gd name="connsiteX3" fmla="*/ 313346 w 6197221"/>
              <a:gd name="connsiteY3" fmla="*/ 2625527 h 2682683"/>
              <a:gd name="connsiteX4" fmla="*/ 0 w 6197221"/>
              <a:gd name="connsiteY4" fmla="*/ 0 h 2682683"/>
              <a:gd name="connsiteX0" fmla="*/ 0 w 6197221"/>
              <a:gd name="connsiteY0" fmla="*/ 0 h 2682683"/>
              <a:gd name="connsiteX1" fmla="*/ 6197221 w 6197221"/>
              <a:gd name="connsiteY1" fmla="*/ 0 h 2682683"/>
              <a:gd name="connsiteX2" fmla="*/ 6197221 w 6197221"/>
              <a:gd name="connsiteY2" fmla="*/ 2682683 h 2682683"/>
              <a:gd name="connsiteX3" fmla="*/ 293842 w 6197221"/>
              <a:gd name="connsiteY3" fmla="*/ 2625527 h 2682683"/>
              <a:gd name="connsiteX4" fmla="*/ 0 w 6197221"/>
              <a:gd name="connsiteY4" fmla="*/ 0 h 2682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221" h="2682683">
                <a:moveTo>
                  <a:pt x="0" y="0"/>
                </a:moveTo>
                <a:lnTo>
                  <a:pt x="6197221" y="0"/>
                </a:lnTo>
                <a:lnTo>
                  <a:pt x="6197221" y="2682683"/>
                </a:lnTo>
                <a:lnTo>
                  <a:pt x="293842" y="2625527"/>
                </a:lnTo>
                <a:lnTo>
                  <a:pt x="0" y="0"/>
                </a:lnTo>
                <a:close/>
              </a:path>
            </a:pathLst>
          </a:cu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9" name="TextBox 218"/>
          <p:cNvSpPr txBox="1"/>
          <p:nvPr/>
        </p:nvSpPr>
        <p:spPr>
          <a:xfrm>
            <a:off x="10262146" y="22338750"/>
            <a:ext cx="6063704" cy="2308324"/>
          </a:xfrm>
          <a:prstGeom prst="rect">
            <a:avLst/>
          </a:prstGeom>
          <a:noFill/>
        </p:spPr>
        <p:txBody>
          <a:bodyPr wrap="square" rtlCol="0">
            <a:spAutoFit/>
          </a:bodyPr>
          <a:lstStyle/>
          <a:p>
            <a:r>
              <a:rPr lang="en-GB" dirty="0" smtClean="0"/>
              <a:t>Are there a core set of ‘platform’ services that could </a:t>
            </a:r>
            <a:r>
              <a:rPr lang="en-GB" b="1" dirty="0" smtClean="0">
                <a:solidFill>
                  <a:srgbClr val="339966"/>
                </a:solidFill>
              </a:rPr>
              <a:t>encourage future innovation</a:t>
            </a:r>
            <a:r>
              <a:rPr lang="en-GB" dirty="0" smtClean="0"/>
              <a:t>?</a:t>
            </a:r>
          </a:p>
          <a:p>
            <a:endParaRPr lang="en-GB" dirty="0" smtClean="0"/>
          </a:p>
          <a:p>
            <a:r>
              <a:rPr lang="en-GB" dirty="0" smtClean="0"/>
              <a:t>Can technology help residents take greater </a:t>
            </a:r>
            <a:r>
              <a:rPr lang="en-GB" b="1" dirty="0" smtClean="0">
                <a:solidFill>
                  <a:srgbClr val="339966"/>
                </a:solidFill>
              </a:rPr>
              <a:t>control of the evolution</a:t>
            </a:r>
            <a:r>
              <a:rPr lang="en-GB" dirty="0" smtClean="0"/>
              <a:t> of their developments and neighbourhoods?</a:t>
            </a:r>
          </a:p>
          <a:p>
            <a:endParaRPr lang="en-GB" dirty="0" smtClean="0"/>
          </a:p>
          <a:p>
            <a:r>
              <a:rPr lang="en-GB" dirty="0" smtClean="0"/>
              <a:t>What is the </a:t>
            </a:r>
            <a:r>
              <a:rPr lang="en-GB" b="1" dirty="0" smtClean="0">
                <a:solidFill>
                  <a:srgbClr val="339966"/>
                </a:solidFill>
              </a:rPr>
              <a:t>role of the resident </a:t>
            </a:r>
            <a:r>
              <a:rPr lang="en-GB" dirty="0" smtClean="0"/>
              <a:t>in </a:t>
            </a:r>
            <a:r>
              <a:rPr lang="en-GB" b="1" dirty="0" smtClean="0">
                <a:solidFill>
                  <a:srgbClr val="339966"/>
                </a:solidFill>
              </a:rPr>
              <a:t>designing</a:t>
            </a:r>
            <a:r>
              <a:rPr lang="en-GB" dirty="0" smtClean="0"/>
              <a:t> and distributing new </a:t>
            </a:r>
            <a:r>
              <a:rPr lang="en-GB" b="1" dirty="0" smtClean="0">
                <a:solidFill>
                  <a:srgbClr val="339966"/>
                </a:solidFill>
              </a:rPr>
              <a:t>tools</a:t>
            </a:r>
            <a:r>
              <a:rPr lang="en-GB" dirty="0" smtClean="0"/>
              <a:t>?</a:t>
            </a:r>
            <a:endParaRPr lang="en-GB" dirty="0"/>
          </a:p>
        </p:txBody>
      </p:sp>
      <p:sp>
        <p:nvSpPr>
          <p:cNvPr id="329" name="Freeform 328"/>
          <p:cNvSpPr/>
          <p:nvPr/>
        </p:nvSpPr>
        <p:spPr>
          <a:xfrm>
            <a:off x="10239942" y="24786678"/>
            <a:ext cx="7468169" cy="376712"/>
          </a:xfrm>
          <a:custGeom>
            <a:avLst/>
            <a:gdLst>
              <a:gd name="connsiteX0" fmla="*/ 0 w 10935646"/>
              <a:gd name="connsiteY0" fmla="*/ 0 h 480653"/>
              <a:gd name="connsiteX1" fmla="*/ 10935646 w 10935646"/>
              <a:gd name="connsiteY1" fmla="*/ 0 h 480653"/>
              <a:gd name="connsiteX2" fmla="*/ 10935646 w 10935646"/>
              <a:gd name="connsiteY2" fmla="*/ 480653 h 480653"/>
              <a:gd name="connsiteX3" fmla="*/ 0 w 10935646"/>
              <a:gd name="connsiteY3" fmla="*/ 480653 h 480653"/>
              <a:gd name="connsiteX4" fmla="*/ 0 w 10935646"/>
              <a:gd name="connsiteY4" fmla="*/ 0 h 480653"/>
              <a:gd name="connsiteX0" fmla="*/ 0 w 10935646"/>
              <a:gd name="connsiteY0" fmla="*/ 0 h 480653"/>
              <a:gd name="connsiteX1" fmla="*/ 10935646 w 10935646"/>
              <a:gd name="connsiteY1" fmla="*/ 0 h 480653"/>
              <a:gd name="connsiteX2" fmla="*/ 10935646 w 10935646"/>
              <a:gd name="connsiteY2" fmla="*/ 480653 h 480653"/>
              <a:gd name="connsiteX3" fmla="*/ 173553 w 10935646"/>
              <a:gd name="connsiteY3" fmla="*/ 472500 h 480653"/>
              <a:gd name="connsiteX4" fmla="*/ 0 w 10935646"/>
              <a:gd name="connsiteY4" fmla="*/ 0 h 480653"/>
              <a:gd name="connsiteX0" fmla="*/ 0 w 10935646"/>
              <a:gd name="connsiteY0" fmla="*/ 0 h 480653"/>
              <a:gd name="connsiteX1" fmla="*/ 10935646 w 10935646"/>
              <a:gd name="connsiteY1" fmla="*/ 0 h 480653"/>
              <a:gd name="connsiteX2" fmla="*/ 10935646 w 10935646"/>
              <a:gd name="connsiteY2" fmla="*/ 480653 h 480653"/>
              <a:gd name="connsiteX3" fmla="*/ 87411 w 10935646"/>
              <a:gd name="connsiteY3" fmla="*/ 469354 h 480653"/>
              <a:gd name="connsiteX4" fmla="*/ 0 w 10935646"/>
              <a:gd name="connsiteY4" fmla="*/ 0 h 480653"/>
              <a:gd name="connsiteX0" fmla="*/ 0 w 10919253"/>
              <a:gd name="connsiteY0" fmla="*/ 0 h 480787"/>
              <a:gd name="connsiteX1" fmla="*/ 10919253 w 10919253"/>
              <a:gd name="connsiteY1" fmla="*/ 134 h 480787"/>
              <a:gd name="connsiteX2" fmla="*/ 10919253 w 10919253"/>
              <a:gd name="connsiteY2" fmla="*/ 480787 h 480787"/>
              <a:gd name="connsiteX3" fmla="*/ 71018 w 10919253"/>
              <a:gd name="connsiteY3" fmla="*/ 469488 h 480787"/>
              <a:gd name="connsiteX4" fmla="*/ 0 w 10919253"/>
              <a:gd name="connsiteY4" fmla="*/ 0 h 480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9253" h="480787">
                <a:moveTo>
                  <a:pt x="0" y="0"/>
                </a:moveTo>
                <a:lnTo>
                  <a:pt x="10919253" y="134"/>
                </a:lnTo>
                <a:lnTo>
                  <a:pt x="10919253" y="480787"/>
                </a:lnTo>
                <a:lnTo>
                  <a:pt x="71018" y="469488"/>
                </a:lnTo>
                <a:lnTo>
                  <a:pt x="0" y="0"/>
                </a:lnTo>
                <a:close/>
              </a:path>
            </a:pathLst>
          </a:custGeom>
          <a:solidFill>
            <a:srgbClr val="009C98"/>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How can technology better support the challenges of high-rise living?</a:t>
            </a:r>
            <a:endParaRPr lang="en-GB" dirty="0"/>
          </a:p>
        </p:txBody>
      </p:sp>
      <p:sp>
        <p:nvSpPr>
          <p:cNvPr id="224" name="Rectangle 223"/>
          <p:cNvSpPr/>
          <p:nvPr/>
        </p:nvSpPr>
        <p:spPr>
          <a:xfrm>
            <a:off x="11790400" y="25349310"/>
            <a:ext cx="9416962" cy="2682683"/>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8" name="Freeform 217"/>
          <p:cNvSpPr/>
          <p:nvPr/>
        </p:nvSpPr>
        <p:spPr>
          <a:xfrm>
            <a:off x="12673790" y="27775521"/>
            <a:ext cx="8533572" cy="376607"/>
          </a:xfrm>
          <a:custGeom>
            <a:avLst/>
            <a:gdLst>
              <a:gd name="connsiteX0" fmla="*/ 0 w 10935646"/>
              <a:gd name="connsiteY0" fmla="*/ 0 h 480653"/>
              <a:gd name="connsiteX1" fmla="*/ 10935646 w 10935646"/>
              <a:gd name="connsiteY1" fmla="*/ 0 h 480653"/>
              <a:gd name="connsiteX2" fmla="*/ 10935646 w 10935646"/>
              <a:gd name="connsiteY2" fmla="*/ 480653 h 480653"/>
              <a:gd name="connsiteX3" fmla="*/ 0 w 10935646"/>
              <a:gd name="connsiteY3" fmla="*/ 480653 h 480653"/>
              <a:gd name="connsiteX4" fmla="*/ 0 w 10935646"/>
              <a:gd name="connsiteY4" fmla="*/ 0 h 480653"/>
              <a:gd name="connsiteX0" fmla="*/ 0 w 10935646"/>
              <a:gd name="connsiteY0" fmla="*/ 0 h 480653"/>
              <a:gd name="connsiteX1" fmla="*/ 10935646 w 10935646"/>
              <a:gd name="connsiteY1" fmla="*/ 0 h 480653"/>
              <a:gd name="connsiteX2" fmla="*/ 10935646 w 10935646"/>
              <a:gd name="connsiteY2" fmla="*/ 480653 h 480653"/>
              <a:gd name="connsiteX3" fmla="*/ 173553 w 10935646"/>
              <a:gd name="connsiteY3" fmla="*/ 472500 h 480653"/>
              <a:gd name="connsiteX4" fmla="*/ 0 w 10935646"/>
              <a:gd name="connsiteY4" fmla="*/ 0 h 480653"/>
              <a:gd name="connsiteX0" fmla="*/ 0 w 10935646"/>
              <a:gd name="connsiteY0" fmla="*/ 0 h 480653"/>
              <a:gd name="connsiteX1" fmla="*/ 10935646 w 10935646"/>
              <a:gd name="connsiteY1" fmla="*/ 0 h 480653"/>
              <a:gd name="connsiteX2" fmla="*/ 10935646 w 10935646"/>
              <a:gd name="connsiteY2" fmla="*/ 480653 h 480653"/>
              <a:gd name="connsiteX3" fmla="*/ 87411 w 10935646"/>
              <a:gd name="connsiteY3" fmla="*/ 469354 h 480653"/>
              <a:gd name="connsiteX4" fmla="*/ 0 w 10935646"/>
              <a:gd name="connsiteY4" fmla="*/ 0 h 480653"/>
              <a:gd name="connsiteX0" fmla="*/ 0 w 10935646"/>
              <a:gd name="connsiteY0" fmla="*/ 0 h 480653"/>
              <a:gd name="connsiteX1" fmla="*/ 10935646 w 10935646"/>
              <a:gd name="connsiteY1" fmla="*/ 0 h 480653"/>
              <a:gd name="connsiteX2" fmla="*/ 10935646 w 10935646"/>
              <a:gd name="connsiteY2" fmla="*/ 480653 h 480653"/>
              <a:gd name="connsiteX3" fmla="*/ 87411 w 10935646"/>
              <a:gd name="connsiteY3" fmla="*/ 469354 h 480653"/>
              <a:gd name="connsiteX4" fmla="*/ 0 w 10935646"/>
              <a:gd name="connsiteY4" fmla="*/ 0 h 480653"/>
              <a:gd name="connsiteX0" fmla="*/ 0 w 10902483"/>
              <a:gd name="connsiteY0" fmla="*/ 12252 h 480653"/>
              <a:gd name="connsiteX1" fmla="*/ 10902483 w 10902483"/>
              <a:gd name="connsiteY1" fmla="*/ 0 h 480653"/>
              <a:gd name="connsiteX2" fmla="*/ 10902483 w 10902483"/>
              <a:gd name="connsiteY2" fmla="*/ 480653 h 480653"/>
              <a:gd name="connsiteX3" fmla="*/ 54248 w 10902483"/>
              <a:gd name="connsiteY3" fmla="*/ 469354 h 480653"/>
              <a:gd name="connsiteX4" fmla="*/ 0 w 10902483"/>
              <a:gd name="connsiteY4" fmla="*/ 12252 h 480653"/>
              <a:gd name="connsiteX0" fmla="*/ 0 w 10849867"/>
              <a:gd name="connsiteY0" fmla="*/ 0 h 480653"/>
              <a:gd name="connsiteX1" fmla="*/ 10849867 w 10849867"/>
              <a:gd name="connsiteY1" fmla="*/ 0 h 480653"/>
              <a:gd name="connsiteX2" fmla="*/ 10849867 w 10849867"/>
              <a:gd name="connsiteY2" fmla="*/ 480653 h 480653"/>
              <a:gd name="connsiteX3" fmla="*/ 1632 w 10849867"/>
              <a:gd name="connsiteY3" fmla="*/ 469354 h 480653"/>
              <a:gd name="connsiteX4" fmla="*/ 0 w 10849867"/>
              <a:gd name="connsiteY4" fmla="*/ 0 h 48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9867" h="480653">
                <a:moveTo>
                  <a:pt x="0" y="0"/>
                </a:moveTo>
                <a:lnTo>
                  <a:pt x="10849867" y="0"/>
                </a:lnTo>
                <a:lnTo>
                  <a:pt x="10849867" y="480653"/>
                </a:lnTo>
                <a:lnTo>
                  <a:pt x="1632" y="469354"/>
                </a:lnTo>
                <a:lnTo>
                  <a:pt x="0" y="0"/>
                </a:lnTo>
                <a:close/>
              </a:path>
            </a:pathLst>
          </a:custGeom>
          <a:solidFill>
            <a:srgbClr val="009C98"/>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How do the sociological </a:t>
            </a:r>
            <a:r>
              <a:rPr lang="en-GB" smtClean="0"/>
              <a:t>/ place-based </a:t>
            </a:r>
            <a:r>
              <a:rPr lang="en-GB" dirty="0" smtClean="0"/>
              <a:t>characteristics implicate the design of solutions?</a:t>
            </a:r>
            <a:endParaRPr lang="en-GB" dirty="0"/>
          </a:p>
        </p:txBody>
      </p:sp>
      <p:sp>
        <p:nvSpPr>
          <p:cNvPr id="256" name="TextBox 255"/>
          <p:cNvSpPr txBox="1"/>
          <p:nvPr/>
        </p:nvSpPr>
        <p:spPr>
          <a:xfrm>
            <a:off x="11859046" y="25382024"/>
            <a:ext cx="9335591" cy="2308324"/>
          </a:xfrm>
          <a:prstGeom prst="rect">
            <a:avLst/>
          </a:prstGeom>
          <a:noFill/>
        </p:spPr>
        <p:txBody>
          <a:bodyPr wrap="square" rtlCol="0">
            <a:spAutoFit/>
          </a:bodyPr>
          <a:lstStyle/>
          <a:p>
            <a:r>
              <a:rPr lang="en-GB" dirty="0" smtClean="0"/>
              <a:t>Negotiation and collaboration is challenging resulting from residents’ shared financial and emotional stakes in their buildings.  </a:t>
            </a:r>
            <a:r>
              <a:rPr lang="en-GB" b="1" dirty="0" smtClean="0">
                <a:solidFill>
                  <a:srgbClr val="339966"/>
                </a:solidFill>
              </a:rPr>
              <a:t>Can this be reflected in the design of solutions?</a:t>
            </a:r>
          </a:p>
          <a:p>
            <a:endParaRPr lang="en-GB" dirty="0" smtClean="0"/>
          </a:p>
          <a:p>
            <a:r>
              <a:rPr lang="en-GB" dirty="0" smtClean="0"/>
              <a:t>Social networking can </a:t>
            </a:r>
            <a:r>
              <a:rPr lang="en-GB" i="1" dirty="0" smtClean="0"/>
              <a:t>support</a:t>
            </a:r>
            <a:r>
              <a:rPr lang="en-GB" dirty="0" smtClean="0"/>
              <a:t> and </a:t>
            </a:r>
            <a:r>
              <a:rPr lang="en-GB" i="1" dirty="0" smtClean="0"/>
              <a:t>undermine </a:t>
            </a:r>
            <a:r>
              <a:rPr lang="en-GB" dirty="0" smtClean="0"/>
              <a:t>collaboration.  </a:t>
            </a:r>
            <a:r>
              <a:rPr lang="en-GB" b="1" dirty="0" smtClean="0">
                <a:solidFill>
                  <a:srgbClr val="339966"/>
                </a:solidFill>
              </a:rPr>
              <a:t>Is a social networking metaphor appropriate in this context?</a:t>
            </a:r>
            <a:endParaRPr lang="en-GB" b="1" i="1" dirty="0" smtClean="0">
              <a:solidFill>
                <a:srgbClr val="339966"/>
              </a:solidFill>
            </a:endParaRPr>
          </a:p>
          <a:p>
            <a:endParaRPr lang="en-GB" dirty="0" smtClean="0"/>
          </a:p>
          <a:p>
            <a:r>
              <a:rPr lang="en-GB" dirty="0" smtClean="0"/>
              <a:t>Management companies rarely support online residential communities.  </a:t>
            </a:r>
            <a:r>
              <a:rPr lang="en-GB" b="1" dirty="0" smtClean="0">
                <a:solidFill>
                  <a:srgbClr val="339966"/>
                </a:solidFill>
              </a:rPr>
              <a:t>How can moderation be built into tools and services in a fair and transparent way?</a:t>
            </a:r>
          </a:p>
        </p:txBody>
      </p:sp>
      <p:sp>
        <p:nvSpPr>
          <p:cNvPr id="271" name="Freeform 270"/>
          <p:cNvSpPr>
            <a:spLocks noChangeAspect="1"/>
          </p:cNvSpPr>
          <p:nvPr/>
        </p:nvSpPr>
        <p:spPr>
          <a:xfrm rot="2277807">
            <a:off x="16444188" y="23475874"/>
            <a:ext cx="689642" cy="547047"/>
          </a:xfrm>
          <a:custGeom>
            <a:avLst/>
            <a:gdLst>
              <a:gd name="connsiteX0" fmla="*/ 0 w 1971147"/>
              <a:gd name="connsiteY0" fmla="*/ 0 h 789408"/>
              <a:gd name="connsiteX1" fmla="*/ 1971147 w 1971147"/>
              <a:gd name="connsiteY1" fmla="*/ 0 h 789408"/>
              <a:gd name="connsiteX2" fmla="*/ 1971147 w 1971147"/>
              <a:gd name="connsiteY2" fmla="*/ 789408 h 789408"/>
              <a:gd name="connsiteX3" fmla="*/ 0 w 1971147"/>
              <a:gd name="connsiteY3" fmla="*/ 789408 h 789408"/>
              <a:gd name="connsiteX4" fmla="*/ 0 w 1971147"/>
              <a:gd name="connsiteY4" fmla="*/ 0 h 789408"/>
              <a:gd name="connsiteX0" fmla="*/ 0 w 1971147"/>
              <a:gd name="connsiteY0" fmla="*/ 340239 h 1129647"/>
              <a:gd name="connsiteX1" fmla="*/ 1794692 w 1971147"/>
              <a:gd name="connsiteY1" fmla="*/ 0 h 1129647"/>
              <a:gd name="connsiteX2" fmla="*/ 1971147 w 1971147"/>
              <a:gd name="connsiteY2" fmla="*/ 1129647 h 1129647"/>
              <a:gd name="connsiteX3" fmla="*/ 0 w 1971147"/>
              <a:gd name="connsiteY3" fmla="*/ 1129647 h 1129647"/>
              <a:gd name="connsiteX4" fmla="*/ 0 w 1971147"/>
              <a:gd name="connsiteY4" fmla="*/ 340239 h 1129647"/>
              <a:gd name="connsiteX0" fmla="*/ 366820 w 1971147"/>
              <a:gd name="connsiteY0" fmla="*/ 392304 h 1129647"/>
              <a:gd name="connsiteX1" fmla="*/ 1794692 w 1971147"/>
              <a:gd name="connsiteY1" fmla="*/ 0 h 1129647"/>
              <a:gd name="connsiteX2" fmla="*/ 1971147 w 1971147"/>
              <a:gd name="connsiteY2" fmla="*/ 1129647 h 1129647"/>
              <a:gd name="connsiteX3" fmla="*/ 0 w 1971147"/>
              <a:gd name="connsiteY3" fmla="*/ 1129647 h 1129647"/>
              <a:gd name="connsiteX4" fmla="*/ 366820 w 1971147"/>
              <a:gd name="connsiteY4" fmla="*/ 392304 h 1129647"/>
              <a:gd name="connsiteX0" fmla="*/ 339173 w 1971147"/>
              <a:gd name="connsiteY0" fmla="*/ 341387 h 1129647"/>
              <a:gd name="connsiteX1" fmla="*/ 1794692 w 1971147"/>
              <a:gd name="connsiteY1" fmla="*/ 0 h 1129647"/>
              <a:gd name="connsiteX2" fmla="*/ 1971147 w 1971147"/>
              <a:gd name="connsiteY2" fmla="*/ 1129647 h 1129647"/>
              <a:gd name="connsiteX3" fmla="*/ 0 w 1971147"/>
              <a:gd name="connsiteY3" fmla="*/ 1129647 h 1129647"/>
              <a:gd name="connsiteX4" fmla="*/ 339173 w 1971147"/>
              <a:gd name="connsiteY4" fmla="*/ 341387 h 1129647"/>
              <a:gd name="connsiteX0" fmla="*/ 389921 w 2021895"/>
              <a:gd name="connsiteY0" fmla="*/ 341387 h 1265896"/>
              <a:gd name="connsiteX1" fmla="*/ 1845440 w 2021895"/>
              <a:gd name="connsiteY1" fmla="*/ 0 h 1265896"/>
              <a:gd name="connsiteX2" fmla="*/ 2021895 w 2021895"/>
              <a:gd name="connsiteY2" fmla="*/ 1129647 h 1265896"/>
              <a:gd name="connsiteX3" fmla="*/ 0 w 2021895"/>
              <a:gd name="connsiteY3" fmla="*/ 1265896 h 1265896"/>
              <a:gd name="connsiteX4" fmla="*/ 389921 w 2021895"/>
              <a:gd name="connsiteY4" fmla="*/ 341387 h 1265896"/>
              <a:gd name="connsiteX0" fmla="*/ 389921 w 1966602"/>
              <a:gd name="connsiteY0" fmla="*/ 341387 h 1265896"/>
              <a:gd name="connsiteX1" fmla="*/ 1845440 w 1966602"/>
              <a:gd name="connsiteY1" fmla="*/ 0 h 1265896"/>
              <a:gd name="connsiteX2" fmla="*/ 1966602 w 1966602"/>
              <a:gd name="connsiteY2" fmla="*/ 1027813 h 1265896"/>
              <a:gd name="connsiteX3" fmla="*/ 0 w 1966602"/>
              <a:gd name="connsiteY3" fmla="*/ 1265896 h 1265896"/>
              <a:gd name="connsiteX4" fmla="*/ 389921 w 1966602"/>
              <a:gd name="connsiteY4" fmla="*/ 341387 h 1265896"/>
              <a:gd name="connsiteX0" fmla="*/ 389921 w 1966602"/>
              <a:gd name="connsiteY0" fmla="*/ 341387 h 1265896"/>
              <a:gd name="connsiteX1" fmla="*/ 1845440 w 1966602"/>
              <a:gd name="connsiteY1" fmla="*/ 0 h 1265896"/>
              <a:gd name="connsiteX2" fmla="*/ 1966602 w 1966602"/>
              <a:gd name="connsiteY2" fmla="*/ 1027813 h 1265896"/>
              <a:gd name="connsiteX3" fmla="*/ 0 w 1966602"/>
              <a:gd name="connsiteY3" fmla="*/ 1265896 h 1265896"/>
              <a:gd name="connsiteX4" fmla="*/ 389921 w 1966602"/>
              <a:gd name="connsiteY4" fmla="*/ 341387 h 1265896"/>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52652 h 1353059"/>
              <a:gd name="connsiteX1" fmla="*/ 1836650 w 1966602"/>
              <a:gd name="connsiteY1" fmla="*/ 0 h 1353059"/>
              <a:gd name="connsiteX2" fmla="*/ 1966602 w 1966602"/>
              <a:gd name="connsiteY2" fmla="*/ 1039078 h 1353059"/>
              <a:gd name="connsiteX3" fmla="*/ 0 w 1966602"/>
              <a:gd name="connsiteY3" fmla="*/ 1277161 h 1353059"/>
              <a:gd name="connsiteX4" fmla="*/ 389921 w 1966602"/>
              <a:gd name="connsiteY4" fmla="*/ 352652 h 1353059"/>
              <a:gd name="connsiteX0" fmla="*/ 389921 w 1966602"/>
              <a:gd name="connsiteY0" fmla="*/ 352652 h 1349530"/>
              <a:gd name="connsiteX1" fmla="*/ 1836650 w 1966602"/>
              <a:gd name="connsiteY1" fmla="*/ 0 h 1349530"/>
              <a:gd name="connsiteX2" fmla="*/ 1966602 w 1966602"/>
              <a:gd name="connsiteY2" fmla="*/ 1039078 h 1349530"/>
              <a:gd name="connsiteX3" fmla="*/ 0 w 1966602"/>
              <a:gd name="connsiteY3" fmla="*/ 1277161 h 1349530"/>
              <a:gd name="connsiteX4" fmla="*/ 389921 w 1966602"/>
              <a:gd name="connsiteY4" fmla="*/ 352652 h 1349530"/>
              <a:gd name="connsiteX0" fmla="*/ 389921 w 1966602"/>
              <a:gd name="connsiteY0" fmla="*/ 352652 h 1396774"/>
              <a:gd name="connsiteX1" fmla="*/ 1836650 w 1966602"/>
              <a:gd name="connsiteY1" fmla="*/ 0 h 1396774"/>
              <a:gd name="connsiteX2" fmla="*/ 1966602 w 1966602"/>
              <a:gd name="connsiteY2" fmla="*/ 1039078 h 1396774"/>
              <a:gd name="connsiteX3" fmla="*/ 0 w 1966602"/>
              <a:gd name="connsiteY3" fmla="*/ 1277161 h 1396774"/>
              <a:gd name="connsiteX4" fmla="*/ 389921 w 1966602"/>
              <a:gd name="connsiteY4" fmla="*/ 352652 h 1396774"/>
              <a:gd name="connsiteX0" fmla="*/ 389921 w 1966602"/>
              <a:gd name="connsiteY0" fmla="*/ 352652 h 1435457"/>
              <a:gd name="connsiteX1" fmla="*/ 1836650 w 1966602"/>
              <a:gd name="connsiteY1" fmla="*/ 0 h 1435457"/>
              <a:gd name="connsiteX2" fmla="*/ 1966602 w 1966602"/>
              <a:gd name="connsiteY2" fmla="*/ 1039078 h 1435457"/>
              <a:gd name="connsiteX3" fmla="*/ 0 w 1966602"/>
              <a:gd name="connsiteY3" fmla="*/ 1277161 h 1435457"/>
              <a:gd name="connsiteX4" fmla="*/ 389921 w 1966602"/>
              <a:gd name="connsiteY4" fmla="*/ 352652 h 1435457"/>
              <a:gd name="connsiteX0" fmla="*/ 397184 w 1966602"/>
              <a:gd name="connsiteY0" fmla="*/ 335569 h 1435457"/>
              <a:gd name="connsiteX1" fmla="*/ 1836650 w 1966602"/>
              <a:gd name="connsiteY1" fmla="*/ 0 h 1435457"/>
              <a:gd name="connsiteX2" fmla="*/ 1966602 w 1966602"/>
              <a:gd name="connsiteY2" fmla="*/ 1039078 h 1435457"/>
              <a:gd name="connsiteX3" fmla="*/ 0 w 1966602"/>
              <a:gd name="connsiteY3" fmla="*/ 1277161 h 1435457"/>
              <a:gd name="connsiteX4" fmla="*/ 397184 w 1966602"/>
              <a:gd name="connsiteY4" fmla="*/ 335569 h 1435457"/>
              <a:gd name="connsiteX0" fmla="*/ 397184 w 1836650"/>
              <a:gd name="connsiteY0" fmla="*/ 335569 h 1441419"/>
              <a:gd name="connsiteX1" fmla="*/ 1836650 w 1836650"/>
              <a:gd name="connsiteY1" fmla="*/ 0 h 1441419"/>
              <a:gd name="connsiteX2" fmla="*/ 1414079 w 1836650"/>
              <a:gd name="connsiteY2" fmla="*/ 1238005 h 1441419"/>
              <a:gd name="connsiteX3" fmla="*/ 0 w 1836650"/>
              <a:gd name="connsiteY3" fmla="*/ 1277161 h 1441419"/>
              <a:gd name="connsiteX4" fmla="*/ 397184 w 1836650"/>
              <a:gd name="connsiteY4" fmla="*/ 335569 h 1441419"/>
              <a:gd name="connsiteX0" fmla="*/ 397184 w 1436754"/>
              <a:gd name="connsiteY0" fmla="*/ 33830 h 1139680"/>
              <a:gd name="connsiteX1" fmla="*/ 1436754 w 1436754"/>
              <a:gd name="connsiteY1" fmla="*/ 6303 h 1139680"/>
              <a:gd name="connsiteX2" fmla="*/ 1414079 w 1436754"/>
              <a:gd name="connsiteY2" fmla="*/ 936266 h 1139680"/>
              <a:gd name="connsiteX3" fmla="*/ 0 w 1436754"/>
              <a:gd name="connsiteY3" fmla="*/ 975422 h 1139680"/>
              <a:gd name="connsiteX4" fmla="*/ 397184 w 1436754"/>
              <a:gd name="connsiteY4" fmla="*/ 33830 h 1139680"/>
              <a:gd name="connsiteX0" fmla="*/ 397184 w 1436754"/>
              <a:gd name="connsiteY0" fmla="*/ 33830 h 1139680"/>
              <a:gd name="connsiteX1" fmla="*/ 1436754 w 1436754"/>
              <a:gd name="connsiteY1" fmla="*/ 6303 h 1139680"/>
              <a:gd name="connsiteX2" fmla="*/ 1414079 w 1436754"/>
              <a:gd name="connsiteY2" fmla="*/ 936266 h 1139680"/>
              <a:gd name="connsiteX3" fmla="*/ 0 w 1436754"/>
              <a:gd name="connsiteY3" fmla="*/ 975422 h 1139680"/>
              <a:gd name="connsiteX4" fmla="*/ 397184 w 1436754"/>
              <a:gd name="connsiteY4" fmla="*/ 33830 h 1139680"/>
              <a:gd name="connsiteX0" fmla="*/ 397184 w 1436754"/>
              <a:gd name="connsiteY0" fmla="*/ 33830 h 1139680"/>
              <a:gd name="connsiteX1" fmla="*/ 1436754 w 1436754"/>
              <a:gd name="connsiteY1" fmla="*/ 6303 h 1139680"/>
              <a:gd name="connsiteX2" fmla="*/ 1414079 w 1436754"/>
              <a:gd name="connsiteY2" fmla="*/ 936266 h 1139680"/>
              <a:gd name="connsiteX3" fmla="*/ 0 w 1436754"/>
              <a:gd name="connsiteY3" fmla="*/ 975422 h 1139680"/>
              <a:gd name="connsiteX4" fmla="*/ 397184 w 1436754"/>
              <a:gd name="connsiteY4" fmla="*/ 33830 h 113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754" h="1139680">
                <a:moveTo>
                  <a:pt x="397184" y="33830"/>
                </a:moveTo>
                <a:cubicBezTo>
                  <a:pt x="893538" y="1"/>
                  <a:pt x="426844" y="87265"/>
                  <a:pt x="1436754" y="6303"/>
                </a:cubicBezTo>
                <a:lnTo>
                  <a:pt x="1414079" y="936266"/>
                </a:lnTo>
                <a:cubicBezTo>
                  <a:pt x="768965" y="1139680"/>
                  <a:pt x="697860" y="1133718"/>
                  <a:pt x="0" y="975422"/>
                </a:cubicBezTo>
                <a:lnTo>
                  <a:pt x="397184" y="33830"/>
                </a:lnTo>
                <a:close/>
              </a:path>
            </a:pathLst>
          </a:custGeom>
          <a:solidFill>
            <a:srgbClr val="2461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2" name="Freeform 271"/>
          <p:cNvSpPr>
            <a:spLocks noChangeAspect="1"/>
          </p:cNvSpPr>
          <p:nvPr/>
        </p:nvSpPr>
        <p:spPr>
          <a:xfrm rot="499839">
            <a:off x="16990219" y="23803635"/>
            <a:ext cx="1173016" cy="537435"/>
          </a:xfrm>
          <a:custGeom>
            <a:avLst/>
            <a:gdLst>
              <a:gd name="connsiteX0" fmla="*/ 0 w 1971147"/>
              <a:gd name="connsiteY0" fmla="*/ 0 h 789408"/>
              <a:gd name="connsiteX1" fmla="*/ 1971147 w 1971147"/>
              <a:gd name="connsiteY1" fmla="*/ 0 h 789408"/>
              <a:gd name="connsiteX2" fmla="*/ 1971147 w 1971147"/>
              <a:gd name="connsiteY2" fmla="*/ 789408 h 789408"/>
              <a:gd name="connsiteX3" fmla="*/ 0 w 1971147"/>
              <a:gd name="connsiteY3" fmla="*/ 789408 h 789408"/>
              <a:gd name="connsiteX4" fmla="*/ 0 w 1971147"/>
              <a:gd name="connsiteY4" fmla="*/ 0 h 789408"/>
              <a:gd name="connsiteX0" fmla="*/ 0 w 1971147"/>
              <a:gd name="connsiteY0" fmla="*/ 340239 h 1129647"/>
              <a:gd name="connsiteX1" fmla="*/ 1794692 w 1971147"/>
              <a:gd name="connsiteY1" fmla="*/ 0 h 1129647"/>
              <a:gd name="connsiteX2" fmla="*/ 1971147 w 1971147"/>
              <a:gd name="connsiteY2" fmla="*/ 1129647 h 1129647"/>
              <a:gd name="connsiteX3" fmla="*/ 0 w 1971147"/>
              <a:gd name="connsiteY3" fmla="*/ 1129647 h 1129647"/>
              <a:gd name="connsiteX4" fmla="*/ 0 w 1971147"/>
              <a:gd name="connsiteY4" fmla="*/ 340239 h 1129647"/>
              <a:gd name="connsiteX0" fmla="*/ 366820 w 1971147"/>
              <a:gd name="connsiteY0" fmla="*/ 392304 h 1129647"/>
              <a:gd name="connsiteX1" fmla="*/ 1794692 w 1971147"/>
              <a:gd name="connsiteY1" fmla="*/ 0 h 1129647"/>
              <a:gd name="connsiteX2" fmla="*/ 1971147 w 1971147"/>
              <a:gd name="connsiteY2" fmla="*/ 1129647 h 1129647"/>
              <a:gd name="connsiteX3" fmla="*/ 0 w 1971147"/>
              <a:gd name="connsiteY3" fmla="*/ 1129647 h 1129647"/>
              <a:gd name="connsiteX4" fmla="*/ 366820 w 1971147"/>
              <a:gd name="connsiteY4" fmla="*/ 392304 h 1129647"/>
              <a:gd name="connsiteX0" fmla="*/ 339173 w 1971147"/>
              <a:gd name="connsiteY0" fmla="*/ 341387 h 1129647"/>
              <a:gd name="connsiteX1" fmla="*/ 1794692 w 1971147"/>
              <a:gd name="connsiteY1" fmla="*/ 0 h 1129647"/>
              <a:gd name="connsiteX2" fmla="*/ 1971147 w 1971147"/>
              <a:gd name="connsiteY2" fmla="*/ 1129647 h 1129647"/>
              <a:gd name="connsiteX3" fmla="*/ 0 w 1971147"/>
              <a:gd name="connsiteY3" fmla="*/ 1129647 h 1129647"/>
              <a:gd name="connsiteX4" fmla="*/ 339173 w 1971147"/>
              <a:gd name="connsiteY4" fmla="*/ 341387 h 1129647"/>
              <a:gd name="connsiteX0" fmla="*/ 389921 w 2021895"/>
              <a:gd name="connsiteY0" fmla="*/ 341387 h 1265896"/>
              <a:gd name="connsiteX1" fmla="*/ 1845440 w 2021895"/>
              <a:gd name="connsiteY1" fmla="*/ 0 h 1265896"/>
              <a:gd name="connsiteX2" fmla="*/ 2021895 w 2021895"/>
              <a:gd name="connsiteY2" fmla="*/ 1129647 h 1265896"/>
              <a:gd name="connsiteX3" fmla="*/ 0 w 2021895"/>
              <a:gd name="connsiteY3" fmla="*/ 1265896 h 1265896"/>
              <a:gd name="connsiteX4" fmla="*/ 389921 w 2021895"/>
              <a:gd name="connsiteY4" fmla="*/ 341387 h 1265896"/>
              <a:gd name="connsiteX0" fmla="*/ 389921 w 1966602"/>
              <a:gd name="connsiteY0" fmla="*/ 341387 h 1265896"/>
              <a:gd name="connsiteX1" fmla="*/ 1845440 w 1966602"/>
              <a:gd name="connsiteY1" fmla="*/ 0 h 1265896"/>
              <a:gd name="connsiteX2" fmla="*/ 1966602 w 1966602"/>
              <a:gd name="connsiteY2" fmla="*/ 1027813 h 1265896"/>
              <a:gd name="connsiteX3" fmla="*/ 0 w 1966602"/>
              <a:gd name="connsiteY3" fmla="*/ 1265896 h 1265896"/>
              <a:gd name="connsiteX4" fmla="*/ 389921 w 1966602"/>
              <a:gd name="connsiteY4" fmla="*/ 341387 h 1265896"/>
              <a:gd name="connsiteX0" fmla="*/ 389921 w 1966602"/>
              <a:gd name="connsiteY0" fmla="*/ 341387 h 1265896"/>
              <a:gd name="connsiteX1" fmla="*/ 1845440 w 1966602"/>
              <a:gd name="connsiteY1" fmla="*/ 0 h 1265896"/>
              <a:gd name="connsiteX2" fmla="*/ 1966602 w 1966602"/>
              <a:gd name="connsiteY2" fmla="*/ 1027813 h 1265896"/>
              <a:gd name="connsiteX3" fmla="*/ 0 w 1966602"/>
              <a:gd name="connsiteY3" fmla="*/ 1265896 h 1265896"/>
              <a:gd name="connsiteX4" fmla="*/ 389921 w 1966602"/>
              <a:gd name="connsiteY4" fmla="*/ 341387 h 1265896"/>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3829 h 1034236"/>
              <a:gd name="connsiteX1" fmla="*/ 1879449 w 1966602"/>
              <a:gd name="connsiteY1" fmla="*/ 13828 h 1034236"/>
              <a:gd name="connsiteX2" fmla="*/ 1966602 w 1966602"/>
              <a:gd name="connsiteY2" fmla="*/ 720255 h 1034236"/>
              <a:gd name="connsiteX3" fmla="*/ 0 w 1966602"/>
              <a:gd name="connsiteY3" fmla="*/ 958338 h 1034236"/>
              <a:gd name="connsiteX4" fmla="*/ 389921 w 1966602"/>
              <a:gd name="connsiteY4" fmla="*/ 33829 h 1034236"/>
              <a:gd name="connsiteX0" fmla="*/ 389921 w 1966634"/>
              <a:gd name="connsiteY0" fmla="*/ 33829 h 1272046"/>
              <a:gd name="connsiteX1" fmla="*/ 1879449 w 1966634"/>
              <a:gd name="connsiteY1" fmla="*/ 13828 h 1272046"/>
              <a:gd name="connsiteX2" fmla="*/ 1966634 w 1966634"/>
              <a:gd name="connsiteY2" fmla="*/ 1068632 h 1272046"/>
              <a:gd name="connsiteX3" fmla="*/ 0 w 1966634"/>
              <a:gd name="connsiteY3" fmla="*/ 958338 h 1272046"/>
              <a:gd name="connsiteX4" fmla="*/ 389921 w 1966634"/>
              <a:gd name="connsiteY4" fmla="*/ 33829 h 1272046"/>
              <a:gd name="connsiteX0" fmla="*/ 389921 w 1966634"/>
              <a:gd name="connsiteY0" fmla="*/ 33829 h 1092634"/>
              <a:gd name="connsiteX1" fmla="*/ 1879449 w 1966634"/>
              <a:gd name="connsiteY1" fmla="*/ 13828 h 1092634"/>
              <a:gd name="connsiteX2" fmla="*/ 1966634 w 1966634"/>
              <a:gd name="connsiteY2" fmla="*/ 1068632 h 1092634"/>
              <a:gd name="connsiteX3" fmla="*/ 0 w 1966634"/>
              <a:gd name="connsiteY3" fmla="*/ 958338 h 1092634"/>
              <a:gd name="connsiteX4" fmla="*/ 389921 w 1966634"/>
              <a:gd name="connsiteY4" fmla="*/ 33829 h 1092634"/>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20001 h 1116180"/>
              <a:gd name="connsiteX1" fmla="*/ 1879449 w 1966634"/>
              <a:gd name="connsiteY1" fmla="*/ 0 h 1116180"/>
              <a:gd name="connsiteX2" fmla="*/ 1966634 w 1966634"/>
              <a:gd name="connsiteY2" fmla="*/ 1054804 h 1116180"/>
              <a:gd name="connsiteX3" fmla="*/ 0 w 1966634"/>
              <a:gd name="connsiteY3" fmla="*/ 944510 h 1116180"/>
              <a:gd name="connsiteX4" fmla="*/ 389921 w 1966634"/>
              <a:gd name="connsiteY4" fmla="*/ 20001 h 1116180"/>
              <a:gd name="connsiteX0" fmla="*/ 386076 w 1966634"/>
              <a:gd name="connsiteY0" fmla="*/ 0 h 1120549"/>
              <a:gd name="connsiteX1" fmla="*/ 1879449 w 1966634"/>
              <a:gd name="connsiteY1" fmla="*/ 4369 h 1120549"/>
              <a:gd name="connsiteX2" fmla="*/ 1966634 w 1966634"/>
              <a:gd name="connsiteY2" fmla="*/ 1059173 h 1120549"/>
              <a:gd name="connsiteX3" fmla="*/ 0 w 1966634"/>
              <a:gd name="connsiteY3" fmla="*/ 948879 h 1120549"/>
              <a:gd name="connsiteX4" fmla="*/ 386076 w 1966634"/>
              <a:gd name="connsiteY4" fmla="*/ 0 h 1120549"/>
              <a:gd name="connsiteX0" fmla="*/ 374740 w 1955298"/>
              <a:gd name="connsiteY0" fmla="*/ 0 h 1120549"/>
              <a:gd name="connsiteX1" fmla="*/ 1868113 w 1955298"/>
              <a:gd name="connsiteY1" fmla="*/ 4369 h 1120549"/>
              <a:gd name="connsiteX2" fmla="*/ 1955298 w 1955298"/>
              <a:gd name="connsiteY2" fmla="*/ 1059173 h 1120549"/>
              <a:gd name="connsiteX3" fmla="*/ 0 w 1955298"/>
              <a:gd name="connsiteY3" fmla="*/ 972888 h 1120549"/>
              <a:gd name="connsiteX4" fmla="*/ 374740 w 1955298"/>
              <a:gd name="connsiteY4" fmla="*/ 0 h 1120549"/>
              <a:gd name="connsiteX0" fmla="*/ 374740 w 1955298"/>
              <a:gd name="connsiteY0" fmla="*/ 9769 h 1130318"/>
              <a:gd name="connsiteX1" fmla="*/ 1866042 w 1955298"/>
              <a:gd name="connsiteY1" fmla="*/ 0 h 1130318"/>
              <a:gd name="connsiteX2" fmla="*/ 1955298 w 1955298"/>
              <a:gd name="connsiteY2" fmla="*/ 1068942 h 1130318"/>
              <a:gd name="connsiteX3" fmla="*/ 0 w 1955298"/>
              <a:gd name="connsiteY3" fmla="*/ 982657 h 1130318"/>
              <a:gd name="connsiteX4" fmla="*/ 374740 w 1955298"/>
              <a:gd name="connsiteY4" fmla="*/ 9769 h 1130318"/>
              <a:gd name="connsiteX0" fmla="*/ 1057769 w 2638327"/>
              <a:gd name="connsiteY0" fmla="*/ 9769 h 1130318"/>
              <a:gd name="connsiteX1" fmla="*/ 2549071 w 2638327"/>
              <a:gd name="connsiteY1" fmla="*/ 0 h 1130318"/>
              <a:gd name="connsiteX2" fmla="*/ 2638327 w 2638327"/>
              <a:gd name="connsiteY2" fmla="*/ 1068942 h 1130318"/>
              <a:gd name="connsiteX3" fmla="*/ 1 w 2638327"/>
              <a:gd name="connsiteY3" fmla="*/ 842690 h 1130318"/>
              <a:gd name="connsiteX4" fmla="*/ 1057769 w 2638327"/>
              <a:gd name="connsiteY4" fmla="*/ 9769 h 1130318"/>
              <a:gd name="connsiteX0" fmla="*/ 459573 w 2638327"/>
              <a:gd name="connsiteY0" fmla="*/ -1 h 1145144"/>
              <a:gd name="connsiteX1" fmla="*/ 2549071 w 2638327"/>
              <a:gd name="connsiteY1" fmla="*/ 14826 h 1145144"/>
              <a:gd name="connsiteX2" fmla="*/ 2638327 w 2638327"/>
              <a:gd name="connsiteY2" fmla="*/ 1083768 h 1145144"/>
              <a:gd name="connsiteX3" fmla="*/ 1 w 2638327"/>
              <a:gd name="connsiteY3" fmla="*/ 857516 h 1145144"/>
              <a:gd name="connsiteX4" fmla="*/ 459573 w 2638327"/>
              <a:gd name="connsiteY4" fmla="*/ -1 h 1145144"/>
              <a:gd name="connsiteX0" fmla="*/ 490689 w 2669443"/>
              <a:gd name="connsiteY0" fmla="*/ -1 h 1145144"/>
              <a:gd name="connsiteX1" fmla="*/ 2580187 w 2669443"/>
              <a:gd name="connsiteY1" fmla="*/ 14826 h 1145144"/>
              <a:gd name="connsiteX2" fmla="*/ 2669443 w 2669443"/>
              <a:gd name="connsiteY2" fmla="*/ 1083768 h 1145144"/>
              <a:gd name="connsiteX3" fmla="*/ 1 w 2669443"/>
              <a:gd name="connsiteY3" fmla="*/ 805536 h 1145144"/>
              <a:gd name="connsiteX4" fmla="*/ 490689 w 2669443"/>
              <a:gd name="connsiteY4" fmla="*/ -1 h 1145144"/>
              <a:gd name="connsiteX0" fmla="*/ 532008 w 2669443"/>
              <a:gd name="connsiteY0" fmla="*/ -1 h 1223046"/>
              <a:gd name="connsiteX1" fmla="*/ 2580187 w 2669443"/>
              <a:gd name="connsiteY1" fmla="*/ 92728 h 1223046"/>
              <a:gd name="connsiteX2" fmla="*/ 2669443 w 2669443"/>
              <a:gd name="connsiteY2" fmla="*/ 1161670 h 1223046"/>
              <a:gd name="connsiteX3" fmla="*/ 1 w 2669443"/>
              <a:gd name="connsiteY3" fmla="*/ 883438 h 1223046"/>
              <a:gd name="connsiteX4" fmla="*/ 532008 w 2669443"/>
              <a:gd name="connsiteY4" fmla="*/ -1 h 1223046"/>
              <a:gd name="connsiteX0" fmla="*/ 532008 w 2669443"/>
              <a:gd name="connsiteY0" fmla="*/ -1 h 1223046"/>
              <a:gd name="connsiteX1" fmla="*/ 2580187 w 2669443"/>
              <a:gd name="connsiteY1" fmla="*/ 92728 h 1223046"/>
              <a:gd name="connsiteX2" fmla="*/ 2669443 w 2669443"/>
              <a:gd name="connsiteY2" fmla="*/ 1161670 h 1223046"/>
              <a:gd name="connsiteX3" fmla="*/ 1 w 2669443"/>
              <a:gd name="connsiteY3" fmla="*/ 883438 h 1223046"/>
              <a:gd name="connsiteX4" fmla="*/ 532008 w 2669443"/>
              <a:gd name="connsiteY4" fmla="*/ -1 h 1223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9443" h="1223046">
                <a:moveTo>
                  <a:pt x="532008" y="-1"/>
                </a:moveTo>
                <a:cubicBezTo>
                  <a:pt x="1071751" y="143661"/>
                  <a:pt x="1848594" y="134033"/>
                  <a:pt x="2580187" y="92728"/>
                </a:cubicBezTo>
                <a:lnTo>
                  <a:pt x="2669443" y="1161670"/>
                </a:lnTo>
                <a:cubicBezTo>
                  <a:pt x="1965301" y="1223046"/>
                  <a:pt x="690375" y="995107"/>
                  <a:pt x="1" y="883438"/>
                </a:cubicBezTo>
                <a:lnTo>
                  <a:pt x="532008" y="-1"/>
                </a:lnTo>
                <a:close/>
              </a:path>
            </a:pathLst>
          </a:custGeom>
          <a:solidFill>
            <a:srgbClr val="2461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3" name="Freeform 272"/>
          <p:cNvSpPr>
            <a:spLocks noChangeAspect="1"/>
          </p:cNvSpPr>
          <p:nvPr/>
        </p:nvSpPr>
        <p:spPr>
          <a:xfrm rot="499839">
            <a:off x="18136995" y="23939109"/>
            <a:ext cx="764439" cy="515546"/>
          </a:xfrm>
          <a:custGeom>
            <a:avLst/>
            <a:gdLst>
              <a:gd name="connsiteX0" fmla="*/ 0 w 1971147"/>
              <a:gd name="connsiteY0" fmla="*/ 0 h 789408"/>
              <a:gd name="connsiteX1" fmla="*/ 1971147 w 1971147"/>
              <a:gd name="connsiteY1" fmla="*/ 0 h 789408"/>
              <a:gd name="connsiteX2" fmla="*/ 1971147 w 1971147"/>
              <a:gd name="connsiteY2" fmla="*/ 789408 h 789408"/>
              <a:gd name="connsiteX3" fmla="*/ 0 w 1971147"/>
              <a:gd name="connsiteY3" fmla="*/ 789408 h 789408"/>
              <a:gd name="connsiteX4" fmla="*/ 0 w 1971147"/>
              <a:gd name="connsiteY4" fmla="*/ 0 h 789408"/>
              <a:gd name="connsiteX0" fmla="*/ 0 w 1971147"/>
              <a:gd name="connsiteY0" fmla="*/ 340239 h 1129647"/>
              <a:gd name="connsiteX1" fmla="*/ 1794692 w 1971147"/>
              <a:gd name="connsiteY1" fmla="*/ 0 h 1129647"/>
              <a:gd name="connsiteX2" fmla="*/ 1971147 w 1971147"/>
              <a:gd name="connsiteY2" fmla="*/ 1129647 h 1129647"/>
              <a:gd name="connsiteX3" fmla="*/ 0 w 1971147"/>
              <a:gd name="connsiteY3" fmla="*/ 1129647 h 1129647"/>
              <a:gd name="connsiteX4" fmla="*/ 0 w 1971147"/>
              <a:gd name="connsiteY4" fmla="*/ 340239 h 1129647"/>
              <a:gd name="connsiteX0" fmla="*/ 366820 w 1971147"/>
              <a:gd name="connsiteY0" fmla="*/ 392304 h 1129647"/>
              <a:gd name="connsiteX1" fmla="*/ 1794692 w 1971147"/>
              <a:gd name="connsiteY1" fmla="*/ 0 h 1129647"/>
              <a:gd name="connsiteX2" fmla="*/ 1971147 w 1971147"/>
              <a:gd name="connsiteY2" fmla="*/ 1129647 h 1129647"/>
              <a:gd name="connsiteX3" fmla="*/ 0 w 1971147"/>
              <a:gd name="connsiteY3" fmla="*/ 1129647 h 1129647"/>
              <a:gd name="connsiteX4" fmla="*/ 366820 w 1971147"/>
              <a:gd name="connsiteY4" fmla="*/ 392304 h 1129647"/>
              <a:gd name="connsiteX0" fmla="*/ 339173 w 1971147"/>
              <a:gd name="connsiteY0" fmla="*/ 341387 h 1129647"/>
              <a:gd name="connsiteX1" fmla="*/ 1794692 w 1971147"/>
              <a:gd name="connsiteY1" fmla="*/ 0 h 1129647"/>
              <a:gd name="connsiteX2" fmla="*/ 1971147 w 1971147"/>
              <a:gd name="connsiteY2" fmla="*/ 1129647 h 1129647"/>
              <a:gd name="connsiteX3" fmla="*/ 0 w 1971147"/>
              <a:gd name="connsiteY3" fmla="*/ 1129647 h 1129647"/>
              <a:gd name="connsiteX4" fmla="*/ 339173 w 1971147"/>
              <a:gd name="connsiteY4" fmla="*/ 341387 h 1129647"/>
              <a:gd name="connsiteX0" fmla="*/ 389921 w 2021895"/>
              <a:gd name="connsiteY0" fmla="*/ 341387 h 1265896"/>
              <a:gd name="connsiteX1" fmla="*/ 1845440 w 2021895"/>
              <a:gd name="connsiteY1" fmla="*/ 0 h 1265896"/>
              <a:gd name="connsiteX2" fmla="*/ 2021895 w 2021895"/>
              <a:gd name="connsiteY2" fmla="*/ 1129647 h 1265896"/>
              <a:gd name="connsiteX3" fmla="*/ 0 w 2021895"/>
              <a:gd name="connsiteY3" fmla="*/ 1265896 h 1265896"/>
              <a:gd name="connsiteX4" fmla="*/ 389921 w 2021895"/>
              <a:gd name="connsiteY4" fmla="*/ 341387 h 1265896"/>
              <a:gd name="connsiteX0" fmla="*/ 389921 w 1966602"/>
              <a:gd name="connsiteY0" fmla="*/ 341387 h 1265896"/>
              <a:gd name="connsiteX1" fmla="*/ 1845440 w 1966602"/>
              <a:gd name="connsiteY1" fmla="*/ 0 h 1265896"/>
              <a:gd name="connsiteX2" fmla="*/ 1966602 w 1966602"/>
              <a:gd name="connsiteY2" fmla="*/ 1027813 h 1265896"/>
              <a:gd name="connsiteX3" fmla="*/ 0 w 1966602"/>
              <a:gd name="connsiteY3" fmla="*/ 1265896 h 1265896"/>
              <a:gd name="connsiteX4" fmla="*/ 389921 w 1966602"/>
              <a:gd name="connsiteY4" fmla="*/ 341387 h 1265896"/>
              <a:gd name="connsiteX0" fmla="*/ 389921 w 1966602"/>
              <a:gd name="connsiteY0" fmla="*/ 341387 h 1265896"/>
              <a:gd name="connsiteX1" fmla="*/ 1845440 w 1966602"/>
              <a:gd name="connsiteY1" fmla="*/ 0 h 1265896"/>
              <a:gd name="connsiteX2" fmla="*/ 1966602 w 1966602"/>
              <a:gd name="connsiteY2" fmla="*/ 1027813 h 1265896"/>
              <a:gd name="connsiteX3" fmla="*/ 0 w 1966602"/>
              <a:gd name="connsiteY3" fmla="*/ 1265896 h 1265896"/>
              <a:gd name="connsiteX4" fmla="*/ 389921 w 1966602"/>
              <a:gd name="connsiteY4" fmla="*/ 341387 h 1265896"/>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3829 h 1034236"/>
              <a:gd name="connsiteX1" fmla="*/ 1879449 w 1966602"/>
              <a:gd name="connsiteY1" fmla="*/ 13828 h 1034236"/>
              <a:gd name="connsiteX2" fmla="*/ 1966602 w 1966602"/>
              <a:gd name="connsiteY2" fmla="*/ 720255 h 1034236"/>
              <a:gd name="connsiteX3" fmla="*/ 0 w 1966602"/>
              <a:gd name="connsiteY3" fmla="*/ 958338 h 1034236"/>
              <a:gd name="connsiteX4" fmla="*/ 389921 w 1966602"/>
              <a:gd name="connsiteY4" fmla="*/ 33829 h 1034236"/>
              <a:gd name="connsiteX0" fmla="*/ 389921 w 1966634"/>
              <a:gd name="connsiteY0" fmla="*/ 33829 h 1272046"/>
              <a:gd name="connsiteX1" fmla="*/ 1879449 w 1966634"/>
              <a:gd name="connsiteY1" fmla="*/ 13828 h 1272046"/>
              <a:gd name="connsiteX2" fmla="*/ 1966634 w 1966634"/>
              <a:gd name="connsiteY2" fmla="*/ 1068632 h 1272046"/>
              <a:gd name="connsiteX3" fmla="*/ 0 w 1966634"/>
              <a:gd name="connsiteY3" fmla="*/ 958338 h 1272046"/>
              <a:gd name="connsiteX4" fmla="*/ 389921 w 1966634"/>
              <a:gd name="connsiteY4" fmla="*/ 33829 h 1272046"/>
              <a:gd name="connsiteX0" fmla="*/ 389921 w 1966634"/>
              <a:gd name="connsiteY0" fmla="*/ 33829 h 1092634"/>
              <a:gd name="connsiteX1" fmla="*/ 1879449 w 1966634"/>
              <a:gd name="connsiteY1" fmla="*/ 13828 h 1092634"/>
              <a:gd name="connsiteX2" fmla="*/ 1966634 w 1966634"/>
              <a:gd name="connsiteY2" fmla="*/ 1068632 h 1092634"/>
              <a:gd name="connsiteX3" fmla="*/ 0 w 1966634"/>
              <a:gd name="connsiteY3" fmla="*/ 958338 h 1092634"/>
              <a:gd name="connsiteX4" fmla="*/ 389921 w 1966634"/>
              <a:gd name="connsiteY4" fmla="*/ 33829 h 1092634"/>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20001 h 1116180"/>
              <a:gd name="connsiteX1" fmla="*/ 1879449 w 1966634"/>
              <a:gd name="connsiteY1" fmla="*/ 0 h 1116180"/>
              <a:gd name="connsiteX2" fmla="*/ 1966634 w 1966634"/>
              <a:gd name="connsiteY2" fmla="*/ 1054804 h 1116180"/>
              <a:gd name="connsiteX3" fmla="*/ 0 w 1966634"/>
              <a:gd name="connsiteY3" fmla="*/ 944510 h 1116180"/>
              <a:gd name="connsiteX4" fmla="*/ 389921 w 1966634"/>
              <a:gd name="connsiteY4" fmla="*/ 20001 h 1116180"/>
              <a:gd name="connsiteX0" fmla="*/ 386076 w 1966634"/>
              <a:gd name="connsiteY0" fmla="*/ 0 h 1120549"/>
              <a:gd name="connsiteX1" fmla="*/ 1879449 w 1966634"/>
              <a:gd name="connsiteY1" fmla="*/ 4369 h 1120549"/>
              <a:gd name="connsiteX2" fmla="*/ 1966634 w 1966634"/>
              <a:gd name="connsiteY2" fmla="*/ 1059173 h 1120549"/>
              <a:gd name="connsiteX3" fmla="*/ 0 w 1966634"/>
              <a:gd name="connsiteY3" fmla="*/ 948879 h 1120549"/>
              <a:gd name="connsiteX4" fmla="*/ 386076 w 1966634"/>
              <a:gd name="connsiteY4" fmla="*/ 0 h 1120549"/>
              <a:gd name="connsiteX0" fmla="*/ 374740 w 1955298"/>
              <a:gd name="connsiteY0" fmla="*/ 0 h 1120549"/>
              <a:gd name="connsiteX1" fmla="*/ 1868113 w 1955298"/>
              <a:gd name="connsiteY1" fmla="*/ 4369 h 1120549"/>
              <a:gd name="connsiteX2" fmla="*/ 1955298 w 1955298"/>
              <a:gd name="connsiteY2" fmla="*/ 1059173 h 1120549"/>
              <a:gd name="connsiteX3" fmla="*/ 0 w 1955298"/>
              <a:gd name="connsiteY3" fmla="*/ 972888 h 1120549"/>
              <a:gd name="connsiteX4" fmla="*/ 374740 w 1955298"/>
              <a:gd name="connsiteY4" fmla="*/ 0 h 1120549"/>
              <a:gd name="connsiteX0" fmla="*/ 152000 w 1955298"/>
              <a:gd name="connsiteY0" fmla="*/ 41169 h 1116180"/>
              <a:gd name="connsiteX1" fmla="*/ 1868113 w 1955298"/>
              <a:gd name="connsiteY1" fmla="*/ 0 h 1116180"/>
              <a:gd name="connsiteX2" fmla="*/ 1955298 w 1955298"/>
              <a:gd name="connsiteY2" fmla="*/ 1054804 h 1116180"/>
              <a:gd name="connsiteX3" fmla="*/ 0 w 1955298"/>
              <a:gd name="connsiteY3" fmla="*/ 968519 h 1116180"/>
              <a:gd name="connsiteX4" fmla="*/ 152000 w 1955298"/>
              <a:gd name="connsiteY4" fmla="*/ 41169 h 1116180"/>
              <a:gd name="connsiteX0" fmla="*/ 0 w 1803298"/>
              <a:gd name="connsiteY0" fmla="*/ 41169 h 1197997"/>
              <a:gd name="connsiteX1" fmla="*/ 1716113 w 1803298"/>
              <a:gd name="connsiteY1" fmla="*/ 0 h 1197997"/>
              <a:gd name="connsiteX2" fmla="*/ 1803298 w 1803298"/>
              <a:gd name="connsiteY2" fmla="*/ 1054804 h 1197997"/>
              <a:gd name="connsiteX3" fmla="*/ 153044 w 1803298"/>
              <a:gd name="connsiteY3" fmla="*/ 1086328 h 1197997"/>
              <a:gd name="connsiteX4" fmla="*/ 0 w 1803298"/>
              <a:gd name="connsiteY4" fmla="*/ 41169 h 1197997"/>
              <a:gd name="connsiteX0" fmla="*/ 0 w 1803298"/>
              <a:gd name="connsiteY0" fmla="*/ 41169 h 1202829"/>
              <a:gd name="connsiteX1" fmla="*/ 1716113 w 1803298"/>
              <a:gd name="connsiteY1" fmla="*/ 0 h 1202829"/>
              <a:gd name="connsiteX2" fmla="*/ 1803298 w 1803298"/>
              <a:gd name="connsiteY2" fmla="*/ 1054804 h 1202829"/>
              <a:gd name="connsiteX3" fmla="*/ 120052 w 1803298"/>
              <a:gd name="connsiteY3" fmla="*/ 1091160 h 1202829"/>
              <a:gd name="connsiteX4" fmla="*/ 0 w 1803298"/>
              <a:gd name="connsiteY4" fmla="*/ 41169 h 1202829"/>
              <a:gd name="connsiteX0" fmla="*/ 0 w 1803298"/>
              <a:gd name="connsiteY0" fmla="*/ 231478 h 1393138"/>
              <a:gd name="connsiteX1" fmla="*/ 1580806 w 1803298"/>
              <a:gd name="connsiteY1" fmla="*/ 0 h 1393138"/>
              <a:gd name="connsiteX2" fmla="*/ 1803298 w 1803298"/>
              <a:gd name="connsiteY2" fmla="*/ 1245113 h 1393138"/>
              <a:gd name="connsiteX3" fmla="*/ 120052 w 1803298"/>
              <a:gd name="connsiteY3" fmla="*/ 1281469 h 1393138"/>
              <a:gd name="connsiteX4" fmla="*/ 0 w 1803298"/>
              <a:gd name="connsiteY4" fmla="*/ 231478 h 1393138"/>
              <a:gd name="connsiteX0" fmla="*/ 0 w 1803298"/>
              <a:gd name="connsiteY0" fmla="*/ 231478 h 1393138"/>
              <a:gd name="connsiteX1" fmla="*/ 1580806 w 1803298"/>
              <a:gd name="connsiteY1" fmla="*/ 0 h 1393138"/>
              <a:gd name="connsiteX2" fmla="*/ 1803298 w 1803298"/>
              <a:gd name="connsiteY2" fmla="*/ 1245113 h 1393138"/>
              <a:gd name="connsiteX3" fmla="*/ 120052 w 1803298"/>
              <a:gd name="connsiteY3" fmla="*/ 1281469 h 1393138"/>
              <a:gd name="connsiteX4" fmla="*/ 0 w 1803298"/>
              <a:gd name="connsiteY4" fmla="*/ 231478 h 1393138"/>
              <a:gd name="connsiteX0" fmla="*/ 0 w 1803298"/>
              <a:gd name="connsiteY0" fmla="*/ 231478 h 1393138"/>
              <a:gd name="connsiteX1" fmla="*/ 1580806 w 1803298"/>
              <a:gd name="connsiteY1" fmla="*/ 0 h 1393138"/>
              <a:gd name="connsiteX2" fmla="*/ 1803298 w 1803298"/>
              <a:gd name="connsiteY2" fmla="*/ 1245113 h 1393138"/>
              <a:gd name="connsiteX3" fmla="*/ 120052 w 1803298"/>
              <a:gd name="connsiteY3" fmla="*/ 1281469 h 1393138"/>
              <a:gd name="connsiteX4" fmla="*/ 0 w 1803298"/>
              <a:gd name="connsiteY4" fmla="*/ 231478 h 1393138"/>
              <a:gd name="connsiteX0" fmla="*/ 0 w 1803298"/>
              <a:gd name="connsiteY0" fmla="*/ 231478 h 1393138"/>
              <a:gd name="connsiteX1" fmla="*/ 1580806 w 1803298"/>
              <a:gd name="connsiteY1" fmla="*/ 0 h 1393138"/>
              <a:gd name="connsiteX2" fmla="*/ 1803298 w 1803298"/>
              <a:gd name="connsiteY2" fmla="*/ 1245113 h 1393138"/>
              <a:gd name="connsiteX3" fmla="*/ 120052 w 1803298"/>
              <a:gd name="connsiteY3" fmla="*/ 1281469 h 1393138"/>
              <a:gd name="connsiteX4" fmla="*/ 0 w 1803298"/>
              <a:gd name="connsiteY4" fmla="*/ 231478 h 1393138"/>
              <a:gd name="connsiteX0" fmla="*/ 0 w 1744356"/>
              <a:gd name="connsiteY0" fmla="*/ 231478 h 1393138"/>
              <a:gd name="connsiteX1" fmla="*/ 1580806 w 1744356"/>
              <a:gd name="connsiteY1" fmla="*/ 0 h 1393138"/>
              <a:gd name="connsiteX2" fmla="*/ 1744356 w 1744356"/>
              <a:gd name="connsiteY2" fmla="*/ 1116918 h 1393138"/>
              <a:gd name="connsiteX3" fmla="*/ 120052 w 1744356"/>
              <a:gd name="connsiteY3" fmla="*/ 1281469 h 1393138"/>
              <a:gd name="connsiteX4" fmla="*/ 0 w 1744356"/>
              <a:gd name="connsiteY4" fmla="*/ 231478 h 1393138"/>
              <a:gd name="connsiteX0" fmla="*/ 0 w 1744356"/>
              <a:gd name="connsiteY0" fmla="*/ 231478 h 1393138"/>
              <a:gd name="connsiteX1" fmla="*/ 1580806 w 1744356"/>
              <a:gd name="connsiteY1" fmla="*/ 0 h 1393138"/>
              <a:gd name="connsiteX2" fmla="*/ 1744356 w 1744356"/>
              <a:gd name="connsiteY2" fmla="*/ 1116918 h 1393138"/>
              <a:gd name="connsiteX3" fmla="*/ 120052 w 1744356"/>
              <a:gd name="connsiteY3" fmla="*/ 1281469 h 1393138"/>
              <a:gd name="connsiteX4" fmla="*/ 0 w 1744356"/>
              <a:gd name="connsiteY4" fmla="*/ 231478 h 1393138"/>
              <a:gd name="connsiteX0" fmla="*/ 0 w 1744356"/>
              <a:gd name="connsiteY0" fmla="*/ 231478 h 1281469"/>
              <a:gd name="connsiteX1" fmla="*/ 1580806 w 1744356"/>
              <a:gd name="connsiteY1" fmla="*/ 0 h 1281469"/>
              <a:gd name="connsiteX2" fmla="*/ 1744356 w 1744356"/>
              <a:gd name="connsiteY2" fmla="*/ 1116918 h 1281469"/>
              <a:gd name="connsiteX3" fmla="*/ 120052 w 1744356"/>
              <a:gd name="connsiteY3" fmla="*/ 1281469 h 1281469"/>
              <a:gd name="connsiteX4" fmla="*/ 0 w 1744356"/>
              <a:gd name="connsiteY4" fmla="*/ 231478 h 1281469"/>
              <a:gd name="connsiteX0" fmla="*/ 0 w 1744356"/>
              <a:gd name="connsiteY0" fmla="*/ 231479 h 1281470"/>
              <a:gd name="connsiteX1" fmla="*/ 1580805 w 1744356"/>
              <a:gd name="connsiteY1" fmla="*/ 0 h 1281470"/>
              <a:gd name="connsiteX2" fmla="*/ 1744356 w 1744356"/>
              <a:gd name="connsiteY2" fmla="*/ 1116919 h 1281470"/>
              <a:gd name="connsiteX3" fmla="*/ 120052 w 1744356"/>
              <a:gd name="connsiteY3" fmla="*/ 1281470 h 1281470"/>
              <a:gd name="connsiteX4" fmla="*/ 0 w 1744356"/>
              <a:gd name="connsiteY4" fmla="*/ 231479 h 1281470"/>
              <a:gd name="connsiteX0" fmla="*/ 0 w 1744356"/>
              <a:gd name="connsiteY0" fmla="*/ 231381 h 1281372"/>
              <a:gd name="connsiteX1" fmla="*/ 1580132 w 1744356"/>
              <a:gd name="connsiteY1" fmla="*/ 0 h 1281372"/>
              <a:gd name="connsiteX2" fmla="*/ 1744356 w 1744356"/>
              <a:gd name="connsiteY2" fmla="*/ 1116821 h 1281372"/>
              <a:gd name="connsiteX3" fmla="*/ 120052 w 1744356"/>
              <a:gd name="connsiteY3" fmla="*/ 1281372 h 1281372"/>
              <a:gd name="connsiteX4" fmla="*/ 0 w 1744356"/>
              <a:gd name="connsiteY4" fmla="*/ 231381 h 1281372"/>
              <a:gd name="connsiteX0" fmla="*/ 0 w 1744356"/>
              <a:gd name="connsiteY0" fmla="*/ 210131 h 1260122"/>
              <a:gd name="connsiteX1" fmla="*/ 1590650 w 1744356"/>
              <a:gd name="connsiteY1" fmla="*/ 0 h 1260122"/>
              <a:gd name="connsiteX2" fmla="*/ 1744356 w 1744356"/>
              <a:gd name="connsiteY2" fmla="*/ 1095571 h 1260122"/>
              <a:gd name="connsiteX3" fmla="*/ 120052 w 1744356"/>
              <a:gd name="connsiteY3" fmla="*/ 1260122 h 1260122"/>
              <a:gd name="connsiteX4" fmla="*/ 0 w 1744356"/>
              <a:gd name="connsiteY4" fmla="*/ 210131 h 1260122"/>
              <a:gd name="connsiteX0" fmla="*/ 0 w 1744356"/>
              <a:gd name="connsiteY0" fmla="*/ 210131 h 1260122"/>
              <a:gd name="connsiteX1" fmla="*/ 1590650 w 1744356"/>
              <a:gd name="connsiteY1" fmla="*/ 0 h 1260122"/>
              <a:gd name="connsiteX2" fmla="*/ 1744356 w 1744356"/>
              <a:gd name="connsiteY2" fmla="*/ 1095571 h 1260122"/>
              <a:gd name="connsiteX3" fmla="*/ 120052 w 1744356"/>
              <a:gd name="connsiteY3" fmla="*/ 1260122 h 1260122"/>
              <a:gd name="connsiteX4" fmla="*/ 0 w 1744356"/>
              <a:gd name="connsiteY4" fmla="*/ 210131 h 1260122"/>
              <a:gd name="connsiteX0" fmla="*/ 0 w 1744356"/>
              <a:gd name="connsiteY0" fmla="*/ 210131 h 1282797"/>
              <a:gd name="connsiteX1" fmla="*/ 1590650 w 1744356"/>
              <a:gd name="connsiteY1" fmla="*/ 0 h 1282797"/>
              <a:gd name="connsiteX2" fmla="*/ 1744356 w 1744356"/>
              <a:gd name="connsiteY2" fmla="*/ 1095571 h 1282797"/>
              <a:gd name="connsiteX3" fmla="*/ 127535 w 1744356"/>
              <a:gd name="connsiteY3" fmla="*/ 1282797 h 1282797"/>
              <a:gd name="connsiteX4" fmla="*/ 0 w 1744356"/>
              <a:gd name="connsiteY4" fmla="*/ 210131 h 1282797"/>
              <a:gd name="connsiteX0" fmla="*/ 0 w 1744356"/>
              <a:gd name="connsiteY0" fmla="*/ 210131 h 1282797"/>
              <a:gd name="connsiteX1" fmla="*/ 1590650 w 1744356"/>
              <a:gd name="connsiteY1" fmla="*/ 0 h 1282797"/>
              <a:gd name="connsiteX2" fmla="*/ 1744356 w 1744356"/>
              <a:gd name="connsiteY2" fmla="*/ 1095571 h 1282797"/>
              <a:gd name="connsiteX3" fmla="*/ 127535 w 1744356"/>
              <a:gd name="connsiteY3" fmla="*/ 1282797 h 1282797"/>
              <a:gd name="connsiteX4" fmla="*/ 0 w 1744356"/>
              <a:gd name="connsiteY4" fmla="*/ 210131 h 1282797"/>
              <a:gd name="connsiteX0" fmla="*/ 0 w 1744356"/>
              <a:gd name="connsiteY0" fmla="*/ 141277 h 1213943"/>
              <a:gd name="connsiteX1" fmla="*/ 1472777 w 1744356"/>
              <a:gd name="connsiteY1" fmla="*/ -1 h 1213943"/>
              <a:gd name="connsiteX2" fmla="*/ 1744356 w 1744356"/>
              <a:gd name="connsiteY2" fmla="*/ 1026717 h 1213943"/>
              <a:gd name="connsiteX3" fmla="*/ 127535 w 1744356"/>
              <a:gd name="connsiteY3" fmla="*/ 1213943 h 1213943"/>
              <a:gd name="connsiteX4" fmla="*/ 0 w 1744356"/>
              <a:gd name="connsiteY4" fmla="*/ 141277 h 1213943"/>
              <a:gd name="connsiteX0" fmla="*/ 0 w 1744356"/>
              <a:gd name="connsiteY0" fmla="*/ 100565 h 1173231"/>
              <a:gd name="connsiteX1" fmla="*/ 1574715 w 1744356"/>
              <a:gd name="connsiteY1" fmla="*/ 0 h 1173231"/>
              <a:gd name="connsiteX2" fmla="*/ 1744356 w 1744356"/>
              <a:gd name="connsiteY2" fmla="*/ 986005 h 1173231"/>
              <a:gd name="connsiteX3" fmla="*/ 127535 w 1744356"/>
              <a:gd name="connsiteY3" fmla="*/ 1173231 h 1173231"/>
              <a:gd name="connsiteX4" fmla="*/ 0 w 1744356"/>
              <a:gd name="connsiteY4" fmla="*/ 100565 h 1173231"/>
              <a:gd name="connsiteX0" fmla="*/ 1 w 1739461"/>
              <a:gd name="connsiteY0" fmla="*/ 100715 h 1173231"/>
              <a:gd name="connsiteX1" fmla="*/ 1569820 w 1739461"/>
              <a:gd name="connsiteY1" fmla="*/ 0 h 1173231"/>
              <a:gd name="connsiteX2" fmla="*/ 1739461 w 1739461"/>
              <a:gd name="connsiteY2" fmla="*/ 986005 h 1173231"/>
              <a:gd name="connsiteX3" fmla="*/ 122640 w 1739461"/>
              <a:gd name="connsiteY3" fmla="*/ 1173231 h 1173231"/>
              <a:gd name="connsiteX4" fmla="*/ 1 w 1739461"/>
              <a:gd name="connsiteY4" fmla="*/ 100715 h 1173231"/>
              <a:gd name="connsiteX0" fmla="*/ 1 w 1676868"/>
              <a:gd name="connsiteY0" fmla="*/ 100715 h 1173231"/>
              <a:gd name="connsiteX1" fmla="*/ 1569820 w 1676868"/>
              <a:gd name="connsiteY1" fmla="*/ 0 h 1173231"/>
              <a:gd name="connsiteX2" fmla="*/ 1676867 w 1676868"/>
              <a:gd name="connsiteY2" fmla="*/ 1044130 h 1173231"/>
              <a:gd name="connsiteX3" fmla="*/ 122640 w 1676868"/>
              <a:gd name="connsiteY3" fmla="*/ 1173231 h 1173231"/>
              <a:gd name="connsiteX4" fmla="*/ 1 w 1676868"/>
              <a:gd name="connsiteY4" fmla="*/ 100715 h 1173231"/>
              <a:gd name="connsiteX0" fmla="*/ 1 w 1739641"/>
              <a:gd name="connsiteY0" fmla="*/ 100715 h 1173231"/>
              <a:gd name="connsiteX1" fmla="*/ 1569820 w 1739641"/>
              <a:gd name="connsiteY1" fmla="*/ 0 h 1173231"/>
              <a:gd name="connsiteX2" fmla="*/ 1739642 w 1739641"/>
              <a:gd name="connsiteY2" fmla="*/ 1023987 h 1173231"/>
              <a:gd name="connsiteX3" fmla="*/ 122640 w 1739641"/>
              <a:gd name="connsiteY3" fmla="*/ 1173231 h 1173231"/>
              <a:gd name="connsiteX4" fmla="*/ 1 w 1739641"/>
              <a:gd name="connsiteY4" fmla="*/ 100715 h 1173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9641" h="1173231">
                <a:moveTo>
                  <a:pt x="1" y="100715"/>
                </a:moveTo>
                <a:cubicBezTo>
                  <a:pt x="660207" y="40749"/>
                  <a:pt x="816694" y="118176"/>
                  <a:pt x="1569820" y="0"/>
                </a:cubicBezTo>
                <a:lnTo>
                  <a:pt x="1739642" y="1023987"/>
                </a:lnTo>
                <a:cubicBezTo>
                  <a:pt x="1533984" y="1068800"/>
                  <a:pt x="915527" y="1141301"/>
                  <a:pt x="122640" y="1173231"/>
                </a:cubicBezTo>
                <a:lnTo>
                  <a:pt x="1" y="100715"/>
                </a:lnTo>
                <a:close/>
              </a:path>
            </a:pathLst>
          </a:custGeom>
          <a:solidFill>
            <a:srgbClr val="2461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5" name="Freeform 274"/>
          <p:cNvSpPr>
            <a:spLocks noChangeAspect="1"/>
          </p:cNvSpPr>
          <p:nvPr/>
        </p:nvSpPr>
        <p:spPr>
          <a:xfrm rot="21100161" flipH="1">
            <a:off x="18863074" y="23878369"/>
            <a:ext cx="1277309" cy="518621"/>
          </a:xfrm>
          <a:custGeom>
            <a:avLst/>
            <a:gdLst>
              <a:gd name="connsiteX0" fmla="*/ 0 w 1971147"/>
              <a:gd name="connsiteY0" fmla="*/ 0 h 789408"/>
              <a:gd name="connsiteX1" fmla="*/ 1971147 w 1971147"/>
              <a:gd name="connsiteY1" fmla="*/ 0 h 789408"/>
              <a:gd name="connsiteX2" fmla="*/ 1971147 w 1971147"/>
              <a:gd name="connsiteY2" fmla="*/ 789408 h 789408"/>
              <a:gd name="connsiteX3" fmla="*/ 0 w 1971147"/>
              <a:gd name="connsiteY3" fmla="*/ 789408 h 789408"/>
              <a:gd name="connsiteX4" fmla="*/ 0 w 1971147"/>
              <a:gd name="connsiteY4" fmla="*/ 0 h 789408"/>
              <a:gd name="connsiteX0" fmla="*/ 0 w 1971147"/>
              <a:gd name="connsiteY0" fmla="*/ 340239 h 1129647"/>
              <a:gd name="connsiteX1" fmla="*/ 1794692 w 1971147"/>
              <a:gd name="connsiteY1" fmla="*/ 0 h 1129647"/>
              <a:gd name="connsiteX2" fmla="*/ 1971147 w 1971147"/>
              <a:gd name="connsiteY2" fmla="*/ 1129647 h 1129647"/>
              <a:gd name="connsiteX3" fmla="*/ 0 w 1971147"/>
              <a:gd name="connsiteY3" fmla="*/ 1129647 h 1129647"/>
              <a:gd name="connsiteX4" fmla="*/ 0 w 1971147"/>
              <a:gd name="connsiteY4" fmla="*/ 340239 h 1129647"/>
              <a:gd name="connsiteX0" fmla="*/ 366820 w 1971147"/>
              <a:gd name="connsiteY0" fmla="*/ 392304 h 1129647"/>
              <a:gd name="connsiteX1" fmla="*/ 1794692 w 1971147"/>
              <a:gd name="connsiteY1" fmla="*/ 0 h 1129647"/>
              <a:gd name="connsiteX2" fmla="*/ 1971147 w 1971147"/>
              <a:gd name="connsiteY2" fmla="*/ 1129647 h 1129647"/>
              <a:gd name="connsiteX3" fmla="*/ 0 w 1971147"/>
              <a:gd name="connsiteY3" fmla="*/ 1129647 h 1129647"/>
              <a:gd name="connsiteX4" fmla="*/ 366820 w 1971147"/>
              <a:gd name="connsiteY4" fmla="*/ 392304 h 1129647"/>
              <a:gd name="connsiteX0" fmla="*/ 339173 w 1971147"/>
              <a:gd name="connsiteY0" fmla="*/ 341387 h 1129647"/>
              <a:gd name="connsiteX1" fmla="*/ 1794692 w 1971147"/>
              <a:gd name="connsiteY1" fmla="*/ 0 h 1129647"/>
              <a:gd name="connsiteX2" fmla="*/ 1971147 w 1971147"/>
              <a:gd name="connsiteY2" fmla="*/ 1129647 h 1129647"/>
              <a:gd name="connsiteX3" fmla="*/ 0 w 1971147"/>
              <a:gd name="connsiteY3" fmla="*/ 1129647 h 1129647"/>
              <a:gd name="connsiteX4" fmla="*/ 339173 w 1971147"/>
              <a:gd name="connsiteY4" fmla="*/ 341387 h 1129647"/>
              <a:gd name="connsiteX0" fmla="*/ 389921 w 2021895"/>
              <a:gd name="connsiteY0" fmla="*/ 341387 h 1265896"/>
              <a:gd name="connsiteX1" fmla="*/ 1845440 w 2021895"/>
              <a:gd name="connsiteY1" fmla="*/ 0 h 1265896"/>
              <a:gd name="connsiteX2" fmla="*/ 2021895 w 2021895"/>
              <a:gd name="connsiteY2" fmla="*/ 1129647 h 1265896"/>
              <a:gd name="connsiteX3" fmla="*/ 0 w 2021895"/>
              <a:gd name="connsiteY3" fmla="*/ 1265896 h 1265896"/>
              <a:gd name="connsiteX4" fmla="*/ 389921 w 2021895"/>
              <a:gd name="connsiteY4" fmla="*/ 341387 h 1265896"/>
              <a:gd name="connsiteX0" fmla="*/ 389921 w 1966602"/>
              <a:gd name="connsiteY0" fmla="*/ 341387 h 1265896"/>
              <a:gd name="connsiteX1" fmla="*/ 1845440 w 1966602"/>
              <a:gd name="connsiteY1" fmla="*/ 0 h 1265896"/>
              <a:gd name="connsiteX2" fmla="*/ 1966602 w 1966602"/>
              <a:gd name="connsiteY2" fmla="*/ 1027813 h 1265896"/>
              <a:gd name="connsiteX3" fmla="*/ 0 w 1966602"/>
              <a:gd name="connsiteY3" fmla="*/ 1265896 h 1265896"/>
              <a:gd name="connsiteX4" fmla="*/ 389921 w 1966602"/>
              <a:gd name="connsiteY4" fmla="*/ 341387 h 1265896"/>
              <a:gd name="connsiteX0" fmla="*/ 389921 w 1966602"/>
              <a:gd name="connsiteY0" fmla="*/ 341387 h 1265896"/>
              <a:gd name="connsiteX1" fmla="*/ 1845440 w 1966602"/>
              <a:gd name="connsiteY1" fmla="*/ 0 h 1265896"/>
              <a:gd name="connsiteX2" fmla="*/ 1966602 w 1966602"/>
              <a:gd name="connsiteY2" fmla="*/ 1027813 h 1265896"/>
              <a:gd name="connsiteX3" fmla="*/ 0 w 1966602"/>
              <a:gd name="connsiteY3" fmla="*/ 1265896 h 1265896"/>
              <a:gd name="connsiteX4" fmla="*/ 389921 w 1966602"/>
              <a:gd name="connsiteY4" fmla="*/ 341387 h 1265896"/>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3829 h 1034236"/>
              <a:gd name="connsiteX1" fmla="*/ 1879449 w 1966602"/>
              <a:gd name="connsiteY1" fmla="*/ 13828 h 1034236"/>
              <a:gd name="connsiteX2" fmla="*/ 1966602 w 1966602"/>
              <a:gd name="connsiteY2" fmla="*/ 720255 h 1034236"/>
              <a:gd name="connsiteX3" fmla="*/ 0 w 1966602"/>
              <a:gd name="connsiteY3" fmla="*/ 958338 h 1034236"/>
              <a:gd name="connsiteX4" fmla="*/ 389921 w 1966602"/>
              <a:gd name="connsiteY4" fmla="*/ 33829 h 1034236"/>
              <a:gd name="connsiteX0" fmla="*/ 389921 w 1966634"/>
              <a:gd name="connsiteY0" fmla="*/ 33829 h 1272046"/>
              <a:gd name="connsiteX1" fmla="*/ 1879449 w 1966634"/>
              <a:gd name="connsiteY1" fmla="*/ 13828 h 1272046"/>
              <a:gd name="connsiteX2" fmla="*/ 1966634 w 1966634"/>
              <a:gd name="connsiteY2" fmla="*/ 1068632 h 1272046"/>
              <a:gd name="connsiteX3" fmla="*/ 0 w 1966634"/>
              <a:gd name="connsiteY3" fmla="*/ 958338 h 1272046"/>
              <a:gd name="connsiteX4" fmla="*/ 389921 w 1966634"/>
              <a:gd name="connsiteY4" fmla="*/ 33829 h 1272046"/>
              <a:gd name="connsiteX0" fmla="*/ 389921 w 1966634"/>
              <a:gd name="connsiteY0" fmla="*/ 33829 h 1092634"/>
              <a:gd name="connsiteX1" fmla="*/ 1879449 w 1966634"/>
              <a:gd name="connsiteY1" fmla="*/ 13828 h 1092634"/>
              <a:gd name="connsiteX2" fmla="*/ 1966634 w 1966634"/>
              <a:gd name="connsiteY2" fmla="*/ 1068632 h 1092634"/>
              <a:gd name="connsiteX3" fmla="*/ 0 w 1966634"/>
              <a:gd name="connsiteY3" fmla="*/ 958338 h 1092634"/>
              <a:gd name="connsiteX4" fmla="*/ 389921 w 1966634"/>
              <a:gd name="connsiteY4" fmla="*/ 33829 h 1092634"/>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20001 h 1116180"/>
              <a:gd name="connsiteX1" fmla="*/ 1879449 w 1966634"/>
              <a:gd name="connsiteY1" fmla="*/ 0 h 1116180"/>
              <a:gd name="connsiteX2" fmla="*/ 1966634 w 1966634"/>
              <a:gd name="connsiteY2" fmla="*/ 1054804 h 1116180"/>
              <a:gd name="connsiteX3" fmla="*/ 0 w 1966634"/>
              <a:gd name="connsiteY3" fmla="*/ 944510 h 1116180"/>
              <a:gd name="connsiteX4" fmla="*/ 389921 w 1966634"/>
              <a:gd name="connsiteY4" fmla="*/ 20001 h 1116180"/>
              <a:gd name="connsiteX0" fmla="*/ 386076 w 1966634"/>
              <a:gd name="connsiteY0" fmla="*/ 0 h 1120549"/>
              <a:gd name="connsiteX1" fmla="*/ 1879449 w 1966634"/>
              <a:gd name="connsiteY1" fmla="*/ 4369 h 1120549"/>
              <a:gd name="connsiteX2" fmla="*/ 1966634 w 1966634"/>
              <a:gd name="connsiteY2" fmla="*/ 1059173 h 1120549"/>
              <a:gd name="connsiteX3" fmla="*/ 0 w 1966634"/>
              <a:gd name="connsiteY3" fmla="*/ 948879 h 1120549"/>
              <a:gd name="connsiteX4" fmla="*/ 386076 w 1966634"/>
              <a:gd name="connsiteY4" fmla="*/ 0 h 1120549"/>
              <a:gd name="connsiteX0" fmla="*/ 374740 w 1955298"/>
              <a:gd name="connsiteY0" fmla="*/ 0 h 1120549"/>
              <a:gd name="connsiteX1" fmla="*/ 1868113 w 1955298"/>
              <a:gd name="connsiteY1" fmla="*/ 4369 h 1120549"/>
              <a:gd name="connsiteX2" fmla="*/ 1955298 w 1955298"/>
              <a:gd name="connsiteY2" fmla="*/ 1059173 h 1120549"/>
              <a:gd name="connsiteX3" fmla="*/ 0 w 1955298"/>
              <a:gd name="connsiteY3" fmla="*/ 972888 h 1120549"/>
              <a:gd name="connsiteX4" fmla="*/ 374740 w 1955298"/>
              <a:gd name="connsiteY4" fmla="*/ 0 h 1120549"/>
              <a:gd name="connsiteX0" fmla="*/ 374740 w 1955298"/>
              <a:gd name="connsiteY0" fmla="*/ 9769 h 1130318"/>
              <a:gd name="connsiteX1" fmla="*/ 1866042 w 1955298"/>
              <a:gd name="connsiteY1" fmla="*/ 0 h 1130318"/>
              <a:gd name="connsiteX2" fmla="*/ 1955298 w 1955298"/>
              <a:gd name="connsiteY2" fmla="*/ 1068942 h 1130318"/>
              <a:gd name="connsiteX3" fmla="*/ 0 w 1955298"/>
              <a:gd name="connsiteY3" fmla="*/ 982657 h 1130318"/>
              <a:gd name="connsiteX4" fmla="*/ 374740 w 1955298"/>
              <a:gd name="connsiteY4" fmla="*/ 9769 h 1130318"/>
              <a:gd name="connsiteX0" fmla="*/ 342699 w 1955298"/>
              <a:gd name="connsiteY0" fmla="*/ 78916 h 1130318"/>
              <a:gd name="connsiteX1" fmla="*/ 1866042 w 1955298"/>
              <a:gd name="connsiteY1" fmla="*/ 0 h 1130318"/>
              <a:gd name="connsiteX2" fmla="*/ 1955298 w 1955298"/>
              <a:gd name="connsiteY2" fmla="*/ 1068942 h 1130318"/>
              <a:gd name="connsiteX3" fmla="*/ 0 w 1955298"/>
              <a:gd name="connsiteY3" fmla="*/ 982657 h 1130318"/>
              <a:gd name="connsiteX4" fmla="*/ 342699 w 1955298"/>
              <a:gd name="connsiteY4" fmla="*/ 78916 h 1130318"/>
              <a:gd name="connsiteX0" fmla="*/ 342699 w 1988403"/>
              <a:gd name="connsiteY0" fmla="*/ 78916 h 1159164"/>
              <a:gd name="connsiteX1" fmla="*/ 1866042 w 1988403"/>
              <a:gd name="connsiteY1" fmla="*/ 0 h 1159164"/>
              <a:gd name="connsiteX2" fmla="*/ 1988403 w 1988403"/>
              <a:gd name="connsiteY2" fmla="*/ 1097788 h 1159164"/>
              <a:gd name="connsiteX3" fmla="*/ 0 w 1988403"/>
              <a:gd name="connsiteY3" fmla="*/ 982657 h 1159164"/>
              <a:gd name="connsiteX4" fmla="*/ 342699 w 1988403"/>
              <a:gd name="connsiteY4" fmla="*/ 78916 h 1159164"/>
              <a:gd name="connsiteX0" fmla="*/ 342226 w 1987930"/>
              <a:gd name="connsiteY0" fmla="*/ 78916 h 1229028"/>
              <a:gd name="connsiteX1" fmla="*/ 1865569 w 1987930"/>
              <a:gd name="connsiteY1" fmla="*/ 0 h 1229028"/>
              <a:gd name="connsiteX2" fmla="*/ 1987930 w 1987930"/>
              <a:gd name="connsiteY2" fmla="*/ 1097788 h 1229028"/>
              <a:gd name="connsiteX3" fmla="*/ 0 w 1987930"/>
              <a:gd name="connsiteY3" fmla="*/ 1117359 h 1229028"/>
              <a:gd name="connsiteX4" fmla="*/ 342226 w 1987930"/>
              <a:gd name="connsiteY4" fmla="*/ 78916 h 1229028"/>
              <a:gd name="connsiteX0" fmla="*/ 342226 w 1987930"/>
              <a:gd name="connsiteY0" fmla="*/ 78916 h 1162077"/>
              <a:gd name="connsiteX1" fmla="*/ 1865569 w 1987930"/>
              <a:gd name="connsiteY1" fmla="*/ 0 h 1162077"/>
              <a:gd name="connsiteX2" fmla="*/ 1987930 w 1987930"/>
              <a:gd name="connsiteY2" fmla="*/ 1097788 h 1162077"/>
              <a:gd name="connsiteX3" fmla="*/ 0 w 1987930"/>
              <a:gd name="connsiteY3" fmla="*/ 1117359 h 1162077"/>
              <a:gd name="connsiteX4" fmla="*/ 342226 w 1987930"/>
              <a:gd name="connsiteY4" fmla="*/ 78916 h 1162077"/>
              <a:gd name="connsiteX0" fmla="*/ 342226 w 1987930"/>
              <a:gd name="connsiteY0" fmla="*/ 78916 h 1162077"/>
              <a:gd name="connsiteX1" fmla="*/ 1865569 w 1987930"/>
              <a:gd name="connsiteY1" fmla="*/ 0 h 1162077"/>
              <a:gd name="connsiteX2" fmla="*/ 1987930 w 1987930"/>
              <a:gd name="connsiteY2" fmla="*/ 1097788 h 1162077"/>
              <a:gd name="connsiteX3" fmla="*/ 0 w 1987930"/>
              <a:gd name="connsiteY3" fmla="*/ 1117359 h 1162077"/>
              <a:gd name="connsiteX4" fmla="*/ 342226 w 1987930"/>
              <a:gd name="connsiteY4" fmla="*/ 78916 h 1162077"/>
              <a:gd name="connsiteX0" fmla="*/ 342226 w 1987930"/>
              <a:gd name="connsiteY0" fmla="*/ 78916 h 1162077"/>
              <a:gd name="connsiteX1" fmla="*/ 1865569 w 1987930"/>
              <a:gd name="connsiteY1" fmla="*/ 0 h 1162077"/>
              <a:gd name="connsiteX2" fmla="*/ 1987930 w 1987930"/>
              <a:gd name="connsiteY2" fmla="*/ 1097788 h 1162077"/>
              <a:gd name="connsiteX3" fmla="*/ 0 w 1987930"/>
              <a:gd name="connsiteY3" fmla="*/ 1117359 h 1162077"/>
              <a:gd name="connsiteX4" fmla="*/ 342226 w 1987930"/>
              <a:gd name="connsiteY4" fmla="*/ 78916 h 1162077"/>
              <a:gd name="connsiteX0" fmla="*/ 342226 w 1987930"/>
              <a:gd name="connsiteY0" fmla="*/ 78916 h 1162077"/>
              <a:gd name="connsiteX1" fmla="*/ 1865569 w 1987930"/>
              <a:gd name="connsiteY1" fmla="*/ 0 h 1162077"/>
              <a:gd name="connsiteX2" fmla="*/ 1987930 w 1987930"/>
              <a:gd name="connsiteY2" fmla="*/ 1097788 h 1162077"/>
              <a:gd name="connsiteX3" fmla="*/ 0 w 1987930"/>
              <a:gd name="connsiteY3" fmla="*/ 1117359 h 1162077"/>
              <a:gd name="connsiteX4" fmla="*/ 342226 w 1987930"/>
              <a:gd name="connsiteY4" fmla="*/ 78916 h 1162077"/>
              <a:gd name="connsiteX0" fmla="*/ 342226 w 1987930"/>
              <a:gd name="connsiteY0" fmla="*/ 78916 h 1162077"/>
              <a:gd name="connsiteX1" fmla="*/ 1865569 w 1987930"/>
              <a:gd name="connsiteY1" fmla="*/ 0 h 1162077"/>
              <a:gd name="connsiteX2" fmla="*/ 1987930 w 1987930"/>
              <a:gd name="connsiteY2" fmla="*/ 1097788 h 1162077"/>
              <a:gd name="connsiteX3" fmla="*/ 0 w 1987930"/>
              <a:gd name="connsiteY3" fmla="*/ 1117359 h 1162077"/>
              <a:gd name="connsiteX4" fmla="*/ 342226 w 1987930"/>
              <a:gd name="connsiteY4" fmla="*/ 78916 h 1162077"/>
              <a:gd name="connsiteX0" fmla="*/ 342226 w 1987930"/>
              <a:gd name="connsiteY0" fmla="*/ 78916 h 1162077"/>
              <a:gd name="connsiteX1" fmla="*/ 1865569 w 1987930"/>
              <a:gd name="connsiteY1" fmla="*/ 0 h 1162077"/>
              <a:gd name="connsiteX2" fmla="*/ 1987930 w 1987930"/>
              <a:gd name="connsiteY2" fmla="*/ 1097788 h 1162077"/>
              <a:gd name="connsiteX3" fmla="*/ 0 w 1987930"/>
              <a:gd name="connsiteY3" fmla="*/ 1117359 h 1162077"/>
              <a:gd name="connsiteX4" fmla="*/ 342226 w 1987930"/>
              <a:gd name="connsiteY4" fmla="*/ 78916 h 1162077"/>
              <a:gd name="connsiteX0" fmla="*/ 342226 w 2044120"/>
              <a:gd name="connsiteY0" fmla="*/ 78916 h 1162077"/>
              <a:gd name="connsiteX1" fmla="*/ 1865569 w 2044120"/>
              <a:gd name="connsiteY1" fmla="*/ 0 h 1162077"/>
              <a:gd name="connsiteX2" fmla="*/ 2044120 w 2044120"/>
              <a:gd name="connsiteY2" fmla="*/ 1059283 h 1162077"/>
              <a:gd name="connsiteX3" fmla="*/ 0 w 2044120"/>
              <a:gd name="connsiteY3" fmla="*/ 1117359 h 1162077"/>
              <a:gd name="connsiteX4" fmla="*/ 342226 w 2044120"/>
              <a:gd name="connsiteY4" fmla="*/ 78916 h 1162077"/>
              <a:gd name="connsiteX0" fmla="*/ 342226 w 2044120"/>
              <a:gd name="connsiteY0" fmla="*/ 75011 h 1158172"/>
              <a:gd name="connsiteX1" fmla="*/ 1904646 w 2044120"/>
              <a:gd name="connsiteY1" fmla="*/ 0 h 1158172"/>
              <a:gd name="connsiteX2" fmla="*/ 2044120 w 2044120"/>
              <a:gd name="connsiteY2" fmla="*/ 1055378 h 1158172"/>
              <a:gd name="connsiteX3" fmla="*/ 0 w 2044120"/>
              <a:gd name="connsiteY3" fmla="*/ 1113454 h 1158172"/>
              <a:gd name="connsiteX4" fmla="*/ 342226 w 2044120"/>
              <a:gd name="connsiteY4" fmla="*/ 75011 h 1158172"/>
              <a:gd name="connsiteX0" fmla="*/ 342226 w 2044120"/>
              <a:gd name="connsiteY0" fmla="*/ 75011 h 1168294"/>
              <a:gd name="connsiteX1" fmla="*/ 1904646 w 2044120"/>
              <a:gd name="connsiteY1" fmla="*/ 0 h 1168294"/>
              <a:gd name="connsiteX2" fmla="*/ 2044120 w 2044120"/>
              <a:gd name="connsiteY2" fmla="*/ 1055378 h 1168294"/>
              <a:gd name="connsiteX3" fmla="*/ 0 w 2044120"/>
              <a:gd name="connsiteY3" fmla="*/ 1113454 h 1168294"/>
              <a:gd name="connsiteX4" fmla="*/ 342226 w 2044120"/>
              <a:gd name="connsiteY4" fmla="*/ 75011 h 1168294"/>
              <a:gd name="connsiteX0" fmla="*/ 878547 w 2580441"/>
              <a:gd name="connsiteY0" fmla="*/ 75011 h 1168294"/>
              <a:gd name="connsiteX1" fmla="*/ 2440967 w 2580441"/>
              <a:gd name="connsiteY1" fmla="*/ 0 h 1168294"/>
              <a:gd name="connsiteX2" fmla="*/ 2580441 w 2580441"/>
              <a:gd name="connsiteY2" fmla="*/ 1055378 h 1168294"/>
              <a:gd name="connsiteX3" fmla="*/ -1 w 2580441"/>
              <a:gd name="connsiteY3" fmla="*/ 1025186 h 1168294"/>
              <a:gd name="connsiteX4" fmla="*/ 878547 w 2580441"/>
              <a:gd name="connsiteY4" fmla="*/ 75011 h 1168294"/>
              <a:gd name="connsiteX0" fmla="*/ 263621 w 2580441"/>
              <a:gd name="connsiteY0" fmla="*/ 883 h 1179379"/>
              <a:gd name="connsiteX1" fmla="*/ 2440967 w 2580441"/>
              <a:gd name="connsiteY1" fmla="*/ 11085 h 1179379"/>
              <a:gd name="connsiteX2" fmla="*/ 2580441 w 2580441"/>
              <a:gd name="connsiteY2" fmla="*/ 1066463 h 1179379"/>
              <a:gd name="connsiteX3" fmla="*/ -1 w 2580441"/>
              <a:gd name="connsiteY3" fmla="*/ 1036271 h 1179379"/>
              <a:gd name="connsiteX4" fmla="*/ 263621 w 2580441"/>
              <a:gd name="connsiteY4" fmla="*/ 883 h 1179379"/>
              <a:gd name="connsiteX0" fmla="*/ 1 w 2580678"/>
              <a:gd name="connsiteY0" fmla="*/ 883 h 1180230"/>
              <a:gd name="connsiteX1" fmla="*/ 2441204 w 2580678"/>
              <a:gd name="connsiteY1" fmla="*/ 11936 h 1180230"/>
              <a:gd name="connsiteX2" fmla="*/ 2580678 w 2580678"/>
              <a:gd name="connsiteY2" fmla="*/ 1067314 h 1180230"/>
              <a:gd name="connsiteX3" fmla="*/ 236 w 2580678"/>
              <a:gd name="connsiteY3" fmla="*/ 1037122 h 1180230"/>
              <a:gd name="connsiteX4" fmla="*/ 1 w 2580678"/>
              <a:gd name="connsiteY4" fmla="*/ 883 h 1180230"/>
              <a:gd name="connsiteX0" fmla="*/ 296574 w 2877251"/>
              <a:gd name="connsiteY0" fmla="*/ 883 h 1180230"/>
              <a:gd name="connsiteX1" fmla="*/ 2737777 w 2877251"/>
              <a:gd name="connsiteY1" fmla="*/ 11936 h 1180230"/>
              <a:gd name="connsiteX2" fmla="*/ 2877251 w 2877251"/>
              <a:gd name="connsiteY2" fmla="*/ 1067314 h 1180230"/>
              <a:gd name="connsiteX3" fmla="*/ 78 w 2877251"/>
              <a:gd name="connsiteY3" fmla="*/ 1061051 h 1180230"/>
              <a:gd name="connsiteX4" fmla="*/ 296574 w 2877251"/>
              <a:gd name="connsiteY4" fmla="*/ 883 h 1180230"/>
              <a:gd name="connsiteX0" fmla="*/ 296497 w 2877174"/>
              <a:gd name="connsiteY0" fmla="*/ 883 h 1180230"/>
              <a:gd name="connsiteX1" fmla="*/ 2737700 w 2877174"/>
              <a:gd name="connsiteY1" fmla="*/ 11936 h 1180230"/>
              <a:gd name="connsiteX2" fmla="*/ 2877174 w 2877174"/>
              <a:gd name="connsiteY2" fmla="*/ 1067314 h 1180230"/>
              <a:gd name="connsiteX3" fmla="*/ 1 w 2877174"/>
              <a:gd name="connsiteY3" fmla="*/ 1061051 h 1180230"/>
              <a:gd name="connsiteX4" fmla="*/ 296497 w 2877174"/>
              <a:gd name="connsiteY4" fmla="*/ 883 h 1180230"/>
              <a:gd name="connsiteX0" fmla="*/ 326109 w 2906786"/>
              <a:gd name="connsiteY0" fmla="*/ 883 h 1180230"/>
              <a:gd name="connsiteX1" fmla="*/ 2767312 w 2906786"/>
              <a:gd name="connsiteY1" fmla="*/ 11936 h 1180230"/>
              <a:gd name="connsiteX2" fmla="*/ 2906786 w 2906786"/>
              <a:gd name="connsiteY2" fmla="*/ 1067314 h 1180230"/>
              <a:gd name="connsiteX3" fmla="*/ 29613 w 2906786"/>
              <a:gd name="connsiteY3" fmla="*/ 1061051 h 1180230"/>
              <a:gd name="connsiteX4" fmla="*/ 326109 w 2906786"/>
              <a:gd name="connsiteY4" fmla="*/ 883 h 1180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6786" h="1180230">
                <a:moveTo>
                  <a:pt x="326109" y="883"/>
                </a:moveTo>
                <a:cubicBezTo>
                  <a:pt x="821644" y="0"/>
                  <a:pt x="2006871" y="86345"/>
                  <a:pt x="2767312" y="11936"/>
                </a:cubicBezTo>
                <a:lnTo>
                  <a:pt x="2906786" y="1067314"/>
                </a:lnTo>
                <a:cubicBezTo>
                  <a:pt x="1818373" y="1180230"/>
                  <a:pt x="714999" y="1105769"/>
                  <a:pt x="29613" y="1061051"/>
                </a:cubicBezTo>
                <a:cubicBezTo>
                  <a:pt x="307112" y="16013"/>
                  <a:pt x="1" y="1085964"/>
                  <a:pt x="326109" y="883"/>
                </a:cubicBezTo>
                <a:close/>
              </a:path>
            </a:pathLst>
          </a:custGeom>
          <a:solidFill>
            <a:srgbClr val="2461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6" name="Freeform 275"/>
          <p:cNvSpPr>
            <a:spLocks noChangeAspect="1"/>
          </p:cNvSpPr>
          <p:nvPr/>
        </p:nvSpPr>
        <p:spPr>
          <a:xfrm rot="19633601" flipH="1">
            <a:off x="20023104" y="23509739"/>
            <a:ext cx="1027318" cy="644260"/>
          </a:xfrm>
          <a:custGeom>
            <a:avLst/>
            <a:gdLst>
              <a:gd name="connsiteX0" fmla="*/ 0 w 1971147"/>
              <a:gd name="connsiteY0" fmla="*/ 0 h 789408"/>
              <a:gd name="connsiteX1" fmla="*/ 1971147 w 1971147"/>
              <a:gd name="connsiteY1" fmla="*/ 0 h 789408"/>
              <a:gd name="connsiteX2" fmla="*/ 1971147 w 1971147"/>
              <a:gd name="connsiteY2" fmla="*/ 789408 h 789408"/>
              <a:gd name="connsiteX3" fmla="*/ 0 w 1971147"/>
              <a:gd name="connsiteY3" fmla="*/ 789408 h 789408"/>
              <a:gd name="connsiteX4" fmla="*/ 0 w 1971147"/>
              <a:gd name="connsiteY4" fmla="*/ 0 h 789408"/>
              <a:gd name="connsiteX0" fmla="*/ 0 w 1971147"/>
              <a:gd name="connsiteY0" fmla="*/ 340239 h 1129647"/>
              <a:gd name="connsiteX1" fmla="*/ 1794692 w 1971147"/>
              <a:gd name="connsiteY1" fmla="*/ 0 h 1129647"/>
              <a:gd name="connsiteX2" fmla="*/ 1971147 w 1971147"/>
              <a:gd name="connsiteY2" fmla="*/ 1129647 h 1129647"/>
              <a:gd name="connsiteX3" fmla="*/ 0 w 1971147"/>
              <a:gd name="connsiteY3" fmla="*/ 1129647 h 1129647"/>
              <a:gd name="connsiteX4" fmla="*/ 0 w 1971147"/>
              <a:gd name="connsiteY4" fmla="*/ 340239 h 1129647"/>
              <a:gd name="connsiteX0" fmla="*/ 366820 w 1971147"/>
              <a:gd name="connsiteY0" fmla="*/ 392304 h 1129647"/>
              <a:gd name="connsiteX1" fmla="*/ 1794692 w 1971147"/>
              <a:gd name="connsiteY1" fmla="*/ 0 h 1129647"/>
              <a:gd name="connsiteX2" fmla="*/ 1971147 w 1971147"/>
              <a:gd name="connsiteY2" fmla="*/ 1129647 h 1129647"/>
              <a:gd name="connsiteX3" fmla="*/ 0 w 1971147"/>
              <a:gd name="connsiteY3" fmla="*/ 1129647 h 1129647"/>
              <a:gd name="connsiteX4" fmla="*/ 366820 w 1971147"/>
              <a:gd name="connsiteY4" fmla="*/ 392304 h 1129647"/>
              <a:gd name="connsiteX0" fmla="*/ 339173 w 1971147"/>
              <a:gd name="connsiteY0" fmla="*/ 341387 h 1129647"/>
              <a:gd name="connsiteX1" fmla="*/ 1794692 w 1971147"/>
              <a:gd name="connsiteY1" fmla="*/ 0 h 1129647"/>
              <a:gd name="connsiteX2" fmla="*/ 1971147 w 1971147"/>
              <a:gd name="connsiteY2" fmla="*/ 1129647 h 1129647"/>
              <a:gd name="connsiteX3" fmla="*/ 0 w 1971147"/>
              <a:gd name="connsiteY3" fmla="*/ 1129647 h 1129647"/>
              <a:gd name="connsiteX4" fmla="*/ 339173 w 1971147"/>
              <a:gd name="connsiteY4" fmla="*/ 341387 h 1129647"/>
              <a:gd name="connsiteX0" fmla="*/ 389921 w 2021895"/>
              <a:gd name="connsiteY0" fmla="*/ 341387 h 1265896"/>
              <a:gd name="connsiteX1" fmla="*/ 1845440 w 2021895"/>
              <a:gd name="connsiteY1" fmla="*/ 0 h 1265896"/>
              <a:gd name="connsiteX2" fmla="*/ 2021895 w 2021895"/>
              <a:gd name="connsiteY2" fmla="*/ 1129647 h 1265896"/>
              <a:gd name="connsiteX3" fmla="*/ 0 w 2021895"/>
              <a:gd name="connsiteY3" fmla="*/ 1265896 h 1265896"/>
              <a:gd name="connsiteX4" fmla="*/ 389921 w 2021895"/>
              <a:gd name="connsiteY4" fmla="*/ 341387 h 1265896"/>
              <a:gd name="connsiteX0" fmla="*/ 389921 w 1966602"/>
              <a:gd name="connsiteY0" fmla="*/ 341387 h 1265896"/>
              <a:gd name="connsiteX1" fmla="*/ 1845440 w 1966602"/>
              <a:gd name="connsiteY1" fmla="*/ 0 h 1265896"/>
              <a:gd name="connsiteX2" fmla="*/ 1966602 w 1966602"/>
              <a:gd name="connsiteY2" fmla="*/ 1027813 h 1265896"/>
              <a:gd name="connsiteX3" fmla="*/ 0 w 1966602"/>
              <a:gd name="connsiteY3" fmla="*/ 1265896 h 1265896"/>
              <a:gd name="connsiteX4" fmla="*/ 389921 w 1966602"/>
              <a:gd name="connsiteY4" fmla="*/ 341387 h 1265896"/>
              <a:gd name="connsiteX0" fmla="*/ 389921 w 1966602"/>
              <a:gd name="connsiteY0" fmla="*/ 341387 h 1265896"/>
              <a:gd name="connsiteX1" fmla="*/ 1845440 w 1966602"/>
              <a:gd name="connsiteY1" fmla="*/ 0 h 1265896"/>
              <a:gd name="connsiteX2" fmla="*/ 1966602 w 1966602"/>
              <a:gd name="connsiteY2" fmla="*/ 1027813 h 1265896"/>
              <a:gd name="connsiteX3" fmla="*/ 0 w 1966602"/>
              <a:gd name="connsiteY3" fmla="*/ 1265896 h 1265896"/>
              <a:gd name="connsiteX4" fmla="*/ 389921 w 1966602"/>
              <a:gd name="connsiteY4" fmla="*/ 341387 h 1265896"/>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3829 h 1034236"/>
              <a:gd name="connsiteX1" fmla="*/ 1879449 w 1966602"/>
              <a:gd name="connsiteY1" fmla="*/ 13828 h 1034236"/>
              <a:gd name="connsiteX2" fmla="*/ 1966602 w 1966602"/>
              <a:gd name="connsiteY2" fmla="*/ 720255 h 1034236"/>
              <a:gd name="connsiteX3" fmla="*/ 0 w 1966602"/>
              <a:gd name="connsiteY3" fmla="*/ 958338 h 1034236"/>
              <a:gd name="connsiteX4" fmla="*/ 389921 w 1966602"/>
              <a:gd name="connsiteY4" fmla="*/ 33829 h 1034236"/>
              <a:gd name="connsiteX0" fmla="*/ 389921 w 1966634"/>
              <a:gd name="connsiteY0" fmla="*/ 33829 h 1272046"/>
              <a:gd name="connsiteX1" fmla="*/ 1879449 w 1966634"/>
              <a:gd name="connsiteY1" fmla="*/ 13828 h 1272046"/>
              <a:gd name="connsiteX2" fmla="*/ 1966634 w 1966634"/>
              <a:gd name="connsiteY2" fmla="*/ 1068632 h 1272046"/>
              <a:gd name="connsiteX3" fmla="*/ 0 w 1966634"/>
              <a:gd name="connsiteY3" fmla="*/ 958338 h 1272046"/>
              <a:gd name="connsiteX4" fmla="*/ 389921 w 1966634"/>
              <a:gd name="connsiteY4" fmla="*/ 33829 h 1272046"/>
              <a:gd name="connsiteX0" fmla="*/ 389921 w 1966634"/>
              <a:gd name="connsiteY0" fmla="*/ 33829 h 1092634"/>
              <a:gd name="connsiteX1" fmla="*/ 1879449 w 1966634"/>
              <a:gd name="connsiteY1" fmla="*/ 13828 h 1092634"/>
              <a:gd name="connsiteX2" fmla="*/ 1966634 w 1966634"/>
              <a:gd name="connsiteY2" fmla="*/ 1068632 h 1092634"/>
              <a:gd name="connsiteX3" fmla="*/ 0 w 1966634"/>
              <a:gd name="connsiteY3" fmla="*/ 958338 h 1092634"/>
              <a:gd name="connsiteX4" fmla="*/ 389921 w 1966634"/>
              <a:gd name="connsiteY4" fmla="*/ 33829 h 1092634"/>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20001 h 1116180"/>
              <a:gd name="connsiteX1" fmla="*/ 1879449 w 1966634"/>
              <a:gd name="connsiteY1" fmla="*/ 0 h 1116180"/>
              <a:gd name="connsiteX2" fmla="*/ 1966634 w 1966634"/>
              <a:gd name="connsiteY2" fmla="*/ 1054804 h 1116180"/>
              <a:gd name="connsiteX3" fmla="*/ 0 w 1966634"/>
              <a:gd name="connsiteY3" fmla="*/ 944510 h 1116180"/>
              <a:gd name="connsiteX4" fmla="*/ 389921 w 1966634"/>
              <a:gd name="connsiteY4" fmla="*/ 20001 h 1116180"/>
              <a:gd name="connsiteX0" fmla="*/ 386076 w 1966634"/>
              <a:gd name="connsiteY0" fmla="*/ 0 h 1120549"/>
              <a:gd name="connsiteX1" fmla="*/ 1879449 w 1966634"/>
              <a:gd name="connsiteY1" fmla="*/ 4369 h 1120549"/>
              <a:gd name="connsiteX2" fmla="*/ 1966634 w 1966634"/>
              <a:gd name="connsiteY2" fmla="*/ 1059173 h 1120549"/>
              <a:gd name="connsiteX3" fmla="*/ 0 w 1966634"/>
              <a:gd name="connsiteY3" fmla="*/ 948879 h 1120549"/>
              <a:gd name="connsiteX4" fmla="*/ 386076 w 1966634"/>
              <a:gd name="connsiteY4" fmla="*/ 0 h 1120549"/>
              <a:gd name="connsiteX0" fmla="*/ 374740 w 1955298"/>
              <a:gd name="connsiteY0" fmla="*/ 0 h 1120549"/>
              <a:gd name="connsiteX1" fmla="*/ 1868113 w 1955298"/>
              <a:gd name="connsiteY1" fmla="*/ 4369 h 1120549"/>
              <a:gd name="connsiteX2" fmla="*/ 1955298 w 1955298"/>
              <a:gd name="connsiteY2" fmla="*/ 1059173 h 1120549"/>
              <a:gd name="connsiteX3" fmla="*/ 0 w 1955298"/>
              <a:gd name="connsiteY3" fmla="*/ 972888 h 1120549"/>
              <a:gd name="connsiteX4" fmla="*/ 374740 w 1955298"/>
              <a:gd name="connsiteY4" fmla="*/ 0 h 1120549"/>
              <a:gd name="connsiteX0" fmla="*/ 374740 w 1955298"/>
              <a:gd name="connsiteY0" fmla="*/ 9769 h 1130318"/>
              <a:gd name="connsiteX1" fmla="*/ 1866042 w 1955298"/>
              <a:gd name="connsiteY1" fmla="*/ 0 h 1130318"/>
              <a:gd name="connsiteX2" fmla="*/ 1955298 w 1955298"/>
              <a:gd name="connsiteY2" fmla="*/ 1068942 h 1130318"/>
              <a:gd name="connsiteX3" fmla="*/ 0 w 1955298"/>
              <a:gd name="connsiteY3" fmla="*/ 982657 h 1130318"/>
              <a:gd name="connsiteX4" fmla="*/ 374740 w 1955298"/>
              <a:gd name="connsiteY4" fmla="*/ 9769 h 1130318"/>
              <a:gd name="connsiteX0" fmla="*/ 342699 w 1955298"/>
              <a:gd name="connsiteY0" fmla="*/ 78916 h 1130318"/>
              <a:gd name="connsiteX1" fmla="*/ 1866042 w 1955298"/>
              <a:gd name="connsiteY1" fmla="*/ 0 h 1130318"/>
              <a:gd name="connsiteX2" fmla="*/ 1955298 w 1955298"/>
              <a:gd name="connsiteY2" fmla="*/ 1068942 h 1130318"/>
              <a:gd name="connsiteX3" fmla="*/ 0 w 1955298"/>
              <a:gd name="connsiteY3" fmla="*/ 982657 h 1130318"/>
              <a:gd name="connsiteX4" fmla="*/ 342699 w 1955298"/>
              <a:gd name="connsiteY4" fmla="*/ 78916 h 1130318"/>
              <a:gd name="connsiteX0" fmla="*/ 342699 w 1988403"/>
              <a:gd name="connsiteY0" fmla="*/ 78916 h 1159164"/>
              <a:gd name="connsiteX1" fmla="*/ 1866042 w 1988403"/>
              <a:gd name="connsiteY1" fmla="*/ 0 h 1159164"/>
              <a:gd name="connsiteX2" fmla="*/ 1988403 w 1988403"/>
              <a:gd name="connsiteY2" fmla="*/ 1097788 h 1159164"/>
              <a:gd name="connsiteX3" fmla="*/ 0 w 1988403"/>
              <a:gd name="connsiteY3" fmla="*/ 982657 h 1159164"/>
              <a:gd name="connsiteX4" fmla="*/ 342699 w 1988403"/>
              <a:gd name="connsiteY4" fmla="*/ 78916 h 1159164"/>
              <a:gd name="connsiteX0" fmla="*/ 342226 w 1987930"/>
              <a:gd name="connsiteY0" fmla="*/ 78916 h 1229028"/>
              <a:gd name="connsiteX1" fmla="*/ 1865569 w 1987930"/>
              <a:gd name="connsiteY1" fmla="*/ 0 h 1229028"/>
              <a:gd name="connsiteX2" fmla="*/ 1987930 w 1987930"/>
              <a:gd name="connsiteY2" fmla="*/ 1097788 h 1229028"/>
              <a:gd name="connsiteX3" fmla="*/ 0 w 1987930"/>
              <a:gd name="connsiteY3" fmla="*/ 1117359 h 1229028"/>
              <a:gd name="connsiteX4" fmla="*/ 342226 w 1987930"/>
              <a:gd name="connsiteY4" fmla="*/ 78916 h 1229028"/>
              <a:gd name="connsiteX0" fmla="*/ 342226 w 1987930"/>
              <a:gd name="connsiteY0" fmla="*/ 78916 h 1162077"/>
              <a:gd name="connsiteX1" fmla="*/ 1865569 w 1987930"/>
              <a:gd name="connsiteY1" fmla="*/ 0 h 1162077"/>
              <a:gd name="connsiteX2" fmla="*/ 1987930 w 1987930"/>
              <a:gd name="connsiteY2" fmla="*/ 1097788 h 1162077"/>
              <a:gd name="connsiteX3" fmla="*/ 0 w 1987930"/>
              <a:gd name="connsiteY3" fmla="*/ 1117359 h 1162077"/>
              <a:gd name="connsiteX4" fmla="*/ 342226 w 1987930"/>
              <a:gd name="connsiteY4" fmla="*/ 78916 h 1162077"/>
              <a:gd name="connsiteX0" fmla="*/ 342226 w 1987930"/>
              <a:gd name="connsiteY0" fmla="*/ 78916 h 1162077"/>
              <a:gd name="connsiteX1" fmla="*/ 1865569 w 1987930"/>
              <a:gd name="connsiteY1" fmla="*/ 0 h 1162077"/>
              <a:gd name="connsiteX2" fmla="*/ 1987930 w 1987930"/>
              <a:gd name="connsiteY2" fmla="*/ 1097788 h 1162077"/>
              <a:gd name="connsiteX3" fmla="*/ 0 w 1987930"/>
              <a:gd name="connsiteY3" fmla="*/ 1117359 h 1162077"/>
              <a:gd name="connsiteX4" fmla="*/ 342226 w 1987930"/>
              <a:gd name="connsiteY4" fmla="*/ 78916 h 1162077"/>
              <a:gd name="connsiteX0" fmla="*/ 342226 w 1987930"/>
              <a:gd name="connsiteY0" fmla="*/ 78916 h 1162077"/>
              <a:gd name="connsiteX1" fmla="*/ 1865569 w 1987930"/>
              <a:gd name="connsiteY1" fmla="*/ 0 h 1162077"/>
              <a:gd name="connsiteX2" fmla="*/ 1987930 w 1987930"/>
              <a:gd name="connsiteY2" fmla="*/ 1097788 h 1162077"/>
              <a:gd name="connsiteX3" fmla="*/ 0 w 1987930"/>
              <a:gd name="connsiteY3" fmla="*/ 1117359 h 1162077"/>
              <a:gd name="connsiteX4" fmla="*/ 342226 w 1987930"/>
              <a:gd name="connsiteY4" fmla="*/ 78916 h 1162077"/>
              <a:gd name="connsiteX0" fmla="*/ 342226 w 1987930"/>
              <a:gd name="connsiteY0" fmla="*/ 78916 h 1162077"/>
              <a:gd name="connsiteX1" fmla="*/ 1865569 w 1987930"/>
              <a:gd name="connsiteY1" fmla="*/ 0 h 1162077"/>
              <a:gd name="connsiteX2" fmla="*/ 1987930 w 1987930"/>
              <a:gd name="connsiteY2" fmla="*/ 1097788 h 1162077"/>
              <a:gd name="connsiteX3" fmla="*/ 0 w 1987930"/>
              <a:gd name="connsiteY3" fmla="*/ 1117359 h 1162077"/>
              <a:gd name="connsiteX4" fmla="*/ 342226 w 1987930"/>
              <a:gd name="connsiteY4" fmla="*/ 78916 h 1162077"/>
              <a:gd name="connsiteX0" fmla="*/ 342226 w 1987930"/>
              <a:gd name="connsiteY0" fmla="*/ 78916 h 1162077"/>
              <a:gd name="connsiteX1" fmla="*/ 1865569 w 1987930"/>
              <a:gd name="connsiteY1" fmla="*/ 0 h 1162077"/>
              <a:gd name="connsiteX2" fmla="*/ 1987930 w 1987930"/>
              <a:gd name="connsiteY2" fmla="*/ 1097788 h 1162077"/>
              <a:gd name="connsiteX3" fmla="*/ 0 w 1987930"/>
              <a:gd name="connsiteY3" fmla="*/ 1117359 h 1162077"/>
              <a:gd name="connsiteX4" fmla="*/ 342226 w 1987930"/>
              <a:gd name="connsiteY4" fmla="*/ 78916 h 1162077"/>
              <a:gd name="connsiteX0" fmla="*/ 291745 w 1937449"/>
              <a:gd name="connsiteY0" fmla="*/ 78916 h 1477887"/>
              <a:gd name="connsiteX1" fmla="*/ 1815088 w 1937449"/>
              <a:gd name="connsiteY1" fmla="*/ 0 h 1477887"/>
              <a:gd name="connsiteX2" fmla="*/ 1937449 w 1937449"/>
              <a:gd name="connsiteY2" fmla="*/ 1097788 h 1477887"/>
              <a:gd name="connsiteX3" fmla="*/ 0 w 1937449"/>
              <a:gd name="connsiteY3" fmla="*/ 1433169 h 1477887"/>
              <a:gd name="connsiteX4" fmla="*/ 291745 w 1937449"/>
              <a:gd name="connsiteY4" fmla="*/ 78916 h 1477887"/>
              <a:gd name="connsiteX0" fmla="*/ 202251 w 1937449"/>
              <a:gd name="connsiteY0" fmla="*/ 482667 h 1477887"/>
              <a:gd name="connsiteX1" fmla="*/ 1815088 w 1937449"/>
              <a:gd name="connsiteY1" fmla="*/ 0 h 1477887"/>
              <a:gd name="connsiteX2" fmla="*/ 1937449 w 1937449"/>
              <a:gd name="connsiteY2" fmla="*/ 1097788 h 1477887"/>
              <a:gd name="connsiteX3" fmla="*/ 0 w 1937449"/>
              <a:gd name="connsiteY3" fmla="*/ 1433169 h 1477887"/>
              <a:gd name="connsiteX4" fmla="*/ 202251 w 1937449"/>
              <a:gd name="connsiteY4" fmla="*/ 482667 h 1477887"/>
              <a:gd name="connsiteX0" fmla="*/ 202251 w 1935145"/>
              <a:gd name="connsiteY0" fmla="*/ 482667 h 1477887"/>
              <a:gd name="connsiteX1" fmla="*/ 1815088 w 1935145"/>
              <a:gd name="connsiteY1" fmla="*/ 0 h 1477887"/>
              <a:gd name="connsiteX2" fmla="*/ 1935145 w 1935145"/>
              <a:gd name="connsiteY2" fmla="*/ 1076614 h 1477887"/>
              <a:gd name="connsiteX3" fmla="*/ 0 w 1935145"/>
              <a:gd name="connsiteY3" fmla="*/ 1433169 h 1477887"/>
              <a:gd name="connsiteX4" fmla="*/ 202251 w 1935145"/>
              <a:gd name="connsiteY4" fmla="*/ 482667 h 1477887"/>
              <a:gd name="connsiteX0" fmla="*/ 202251 w 1935145"/>
              <a:gd name="connsiteY0" fmla="*/ 482667 h 1477887"/>
              <a:gd name="connsiteX1" fmla="*/ 1815088 w 1935145"/>
              <a:gd name="connsiteY1" fmla="*/ 0 h 1477887"/>
              <a:gd name="connsiteX2" fmla="*/ 1935145 w 1935145"/>
              <a:gd name="connsiteY2" fmla="*/ 1076614 h 1477887"/>
              <a:gd name="connsiteX3" fmla="*/ 0 w 1935145"/>
              <a:gd name="connsiteY3" fmla="*/ 1433169 h 1477887"/>
              <a:gd name="connsiteX4" fmla="*/ 202251 w 1935145"/>
              <a:gd name="connsiteY4" fmla="*/ 482667 h 1477887"/>
              <a:gd name="connsiteX0" fmla="*/ 202251 w 1935145"/>
              <a:gd name="connsiteY0" fmla="*/ 482667 h 1477887"/>
              <a:gd name="connsiteX1" fmla="*/ 1815088 w 1935145"/>
              <a:gd name="connsiteY1" fmla="*/ 0 h 1477887"/>
              <a:gd name="connsiteX2" fmla="*/ 1935145 w 1935145"/>
              <a:gd name="connsiteY2" fmla="*/ 1076614 h 1477887"/>
              <a:gd name="connsiteX3" fmla="*/ 0 w 1935145"/>
              <a:gd name="connsiteY3" fmla="*/ 1433169 h 1477887"/>
              <a:gd name="connsiteX4" fmla="*/ 202251 w 1935145"/>
              <a:gd name="connsiteY4" fmla="*/ 482667 h 1477887"/>
              <a:gd name="connsiteX0" fmla="*/ 202251 w 1935145"/>
              <a:gd name="connsiteY0" fmla="*/ 482667 h 1477887"/>
              <a:gd name="connsiteX1" fmla="*/ 1815088 w 1935145"/>
              <a:gd name="connsiteY1" fmla="*/ 0 h 1477887"/>
              <a:gd name="connsiteX2" fmla="*/ 1935145 w 1935145"/>
              <a:gd name="connsiteY2" fmla="*/ 1076614 h 1477887"/>
              <a:gd name="connsiteX3" fmla="*/ 0 w 1935145"/>
              <a:gd name="connsiteY3" fmla="*/ 1433169 h 1477887"/>
              <a:gd name="connsiteX4" fmla="*/ 202251 w 1935145"/>
              <a:gd name="connsiteY4" fmla="*/ 482667 h 1477887"/>
              <a:gd name="connsiteX0" fmla="*/ 202251 w 1935145"/>
              <a:gd name="connsiteY0" fmla="*/ 482667 h 1477887"/>
              <a:gd name="connsiteX1" fmla="*/ 1815088 w 1935145"/>
              <a:gd name="connsiteY1" fmla="*/ 0 h 1477887"/>
              <a:gd name="connsiteX2" fmla="*/ 1935145 w 1935145"/>
              <a:gd name="connsiteY2" fmla="*/ 1076614 h 1477887"/>
              <a:gd name="connsiteX3" fmla="*/ 0 w 1935145"/>
              <a:gd name="connsiteY3" fmla="*/ 1433169 h 1477887"/>
              <a:gd name="connsiteX4" fmla="*/ 202251 w 1935145"/>
              <a:gd name="connsiteY4" fmla="*/ 482667 h 1477887"/>
              <a:gd name="connsiteX0" fmla="*/ 202251 w 1935145"/>
              <a:gd name="connsiteY0" fmla="*/ 482667 h 1477887"/>
              <a:gd name="connsiteX1" fmla="*/ 1815088 w 1935145"/>
              <a:gd name="connsiteY1" fmla="*/ 0 h 1477887"/>
              <a:gd name="connsiteX2" fmla="*/ 1935145 w 1935145"/>
              <a:gd name="connsiteY2" fmla="*/ 1076614 h 1477887"/>
              <a:gd name="connsiteX3" fmla="*/ 0 w 1935145"/>
              <a:gd name="connsiteY3" fmla="*/ 1433169 h 1477887"/>
              <a:gd name="connsiteX4" fmla="*/ 202251 w 1935145"/>
              <a:gd name="connsiteY4" fmla="*/ 482667 h 1477887"/>
              <a:gd name="connsiteX0" fmla="*/ 202251 w 1935145"/>
              <a:gd name="connsiteY0" fmla="*/ 470653 h 1465873"/>
              <a:gd name="connsiteX1" fmla="*/ 1822823 w 1935145"/>
              <a:gd name="connsiteY1" fmla="*/ 0 h 1465873"/>
              <a:gd name="connsiteX2" fmla="*/ 1935145 w 1935145"/>
              <a:gd name="connsiteY2" fmla="*/ 1064600 h 1465873"/>
              <a:gd name="connsiteX3" fmla="*/ 0 w 1935145"/>
              <a:gd name="connsiteY3" fmla="*/ 1421155 h 1465873"/>
              <a:gd name="connsiteX4" fmla="*/ 202251 w 1935145"/>
              <a:gd name="connsiteY4" fmla="*/ 470653 h 1465873"/>
              <a:gd name="connsiteX0" fmla="*/ 202251 w 1935145"/>
              <a:gd name="connsiteY0" fmla="*/ 470928 h 1466148"/>
              <a:gd name="connsiteX1" fmla="*/ 1805654 w 1935145"/>
              <a:gd name="connsiteY1" fmla="*/ 0 h 1466148"/>
              <a:gd name="connsiteX2" fmla="*/ 1935145 w 1935145"/>
              <a:gd name="connsiteY2" fmla="*/ 1064875 h 1466148"/>
              <a:gd name="connsiteX3" fmla="*/ 0 w 1935145"/>
              <a:gd name="connsiteY3" fmla="*/ 1421430 h 1466148"/>
              <a:gd name="connsiteX4" fmla="*/ 202251 w 1935145"/>
              <a:gd name="connsiteY4" fmla="*/ 470928 h 1466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145" h="1466148">
                <a:moveTo>
                  <a:pt x="202251" y="470928"/>
                </a:moveTo>
                <a:cubicBezTo>
                  <a:pt x="685341" y="432630"/>
                  <a:pt x="1134729" y="277883"/>
                  <a:pt x="1805654" y="0"/>
                </a:cubicBezTo>
                <a:lnTo>
                  <a:pt x="1935145" y="1064875"/>
                </a:lnTo>
                <a:cubicBezTo>
                  <a:pt x="1221635" y="1285604"/>
                  <a:pt x="685386" y="1466148"/>
                  <a:pt x="0" y="1421430"/>
                </a:cubicBezTo>
                <a:lnTo>
                  <a:pt x="202251" y="470928"/>
                </a:lnTo>
                <a:close/>
              </a:path>
            </a:pathLst>
          </a:custGeom>
          <a:solidFill>
            <a:srgbClr val="2461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8" name="Freeform 277"/>
          <p:cNvSpPr>
            <a:spLocks noChangeAspect="1"/>
          </p:cNvSpPr>
          <p:nvPr/>
        </p:nvSpPr>
        <p:spPr>
          <a:xfrm rot="1167586">
            <a:off x="17085320" y="23052765"/>
            <a:ext cx="455301" cy="375082"/>
          </a:xfrm>
          <a:custGeom>
            <a:avLst/>
            <a:gdLst>
              <a:gd name="connsiteX0" fmla="*/ 0 w 1971147"/>
              <a:gd name="connsiteY0" fmla="*/ 0 h 789408"/>
              <a:gd name="connsiteX1" fmla="*/ 1971147 w 1971147"/>
              <a:gd name="connsiteY1" fmla="*/ 0 h 789408"/>
              <a:gd name="connsiteX2" fmla="*/ 1971147 w 1971147"/>
              <a:gd name="connsiteY2" fmla="*/ 789408 h 789408"/>
              <a:gd name="connsiteX3" fmla="*/ 0 w 1971147"/>
              <a:gd name="connsiteY3" fmla="*/ 789408 h 789408"/>
              <a:gd name="connsiteX4" fmla="*/ 0 w 1971147"/>
              <a:gd name="connsiteY4" fmla="*/ 0 h 789408"/>
              <a:gd name="connsiteX0" fmla="*/ 0 w 1971147"/>
              <a:gd name="connsiteY0" fmla="*/ 340239 h 1129647"/>
              <a:gd name="connsiteX1" fmla="*/ 1794692 w 1971147"/>
              <a:gd name="connsiteY1" fmla="*/ 0 h 1129647"/>
              <a:gd name="connsiteX2" fmla="*/ 1971147 w 1971147"/>
              <a:gd name="connsiteY2" fmla="*/ 1129647 h 1129647"/>
              <a:gd name="connsiteX3" fmla="*/ 0 w 1971147"/>
              <a:gd name="connsiteY3" fmla="*/ 1129647 h 1129647"/>
              <a:gd name="connsiteX4" fmla="*/ 0 w 1971147"/>
              <a:gd name="connsiteY4" fmla="*/ 340239 h 1129647"/>
              <a:gd name="connsiteX0" fmla="*/ 366820 w 1971147"/>
              <a:gd name="connsiteY0" fmla="*/ 392304 h 1129647"/>
              <a:gd name="connsiteX1" fmla="*/ 1794692 w 1971147"/>
              <a:gd name="connsiteY1" fmla="*/ 0 h 1129647"/>
              <a:gd name="connsiteX2" fmla="*/ 1971147 w 1971147"/>
              <a:gd name="connsiteY2" fmla="*/ 1129647 h 1129647"/>
              <a:gd name="connsiteX3" fmla="*/ 0 w 1971147"/>
              <a:gd name="connsiteY3" fmla="*/ 1129647 h 1129647"/>
              <a:gd name="connsiteX4" fmla="*/ 366820 w 1971147"/>
              <a:gd name="connsiteY4" fmla="*/ 392304 h 1129647"/>
              <a:gd name="connsiteX0" fmla="*/ 339173 w 1971147"/>
              <a:gd name="connsiteY0" fmla="*/ 341387 h 1129647"/>
              <a:gd name="connsiteX1" fmla="*/ 1794692 w 1971147"/>
              <a:gd name="connsiteY1" fmla="*/ 0 h 1129647"/>
              <a:gd name="connsiteX2" fmla="*/ 1971147 w 1971147"/>
              <a:gd name="connsiteY2" fmla="*/ 1129647 h 1129647"/>
              <a:gd name="connsiteX3" fmla="*/ 0 w 1971147"/>
              <a:gd name="connsiteY3" fmla="*/ 1129647 h 1129647"/>
              <a:gd name="connsiteX4" fmla="*/ 339173 w 1971147"/>
              <a:gd name="connsiteY4" fmla="*/ 341387 h 1129647"/>
              <a:gd name="connsiteX0" fmla="*/ 389921 w 2021895"/>
              <a:gd name="connsiteY0" fmla="*/ 341387 h 1265896"/>
              <a:gd name="connsiteX1" fmla="*/ 1845440 w 2021895"/>
              <a:gd name="connsiteY1" fmla="*/ 0 h 1265896"/>
              <a:gd name="connsiteX2" fmla="*/ 2021895 w 2021895"/>
              <a:gd name="connsiteY2" fmla="*/ 1129647 h 1265896"/>
              <a:gd name="connsiteX3" fmla="*/ 0 w 2021895"/>
              <a:gd name="connsiteY3" fmla="*/ 1265896 h 1265896"/>
              <a:gd name="connsiteX4" fmla="*/ 389921 w 2021895"/>
              <a:gd name="connsiteY4" fmla="*/ 341387 h 1265896"/>
              <a:gd name="connsiteX0" fmla="*/ 389921 w 1966602"/>
              <a:gd name="connsiteY0" fmla="*/ 341387 h 1265896"/>
              <a:gd name="connsiteX1" fmla="*/ 1845440 w 1966602"/>
              <a:gd name="connsiteY1" fmla="*/ 0 h 1265896"/>
              <a:gd name="connsiteX2" fmla="*/ 1966602 w 1966602"/>
              <a:gd name="connsiteY2" fmla="*/ 1027813 h 1265896"/>
              <a:gd name="connsiteX3" fmla="*/ 0 w 1966602"/>
              <a:gd name="connsiteY3" fmla="*/ 1265896 h 1265896"/>
              <a:gd name="connsiteX4" fmla="*/ 389921 w 1966602"/>
              <a:gd name="connsiteY4" fmla="*/ 341387 h 1265896"/>
              <a:gd name="connsiteX0" fmla="*/ 389921 w 1966602"/>
              <a:gd name="connsiteY0" fmla="*/ 341387 h 1265896"/>
              <a:gd name="connsiteX1" fmla="*/ 1845440 w 1966602"/>
              <a:gd name="connsiteY1" fmla="*/ 0 h 1265896"/>
              <a:gd name="connsiteX2" fmla="*/ 1966602 w 1966602"/>
              <a:gd name="connsiteY2" fmla="*/ 1027813 h 1265896"/>
              <a:gd name="connsiteX3" fmla="*/ 0 w 1966602"/>
              <a:gd name="connsiteY3" fmla="*/ 1265896 h 1265896"/>
              <a:gd name="connsiteX4" fmla="*/ 389921 w 1966602"/>
              <a:gd name="connsiteY4" fmla="*/ 341387 h 1265896"/>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52652 h 1353059"/>
              <a:gd name="connsiteX1" fmla="*/ 1836650 w 1966602"/>
              <a:gd name="connsiteY1" fmla="*/ 0 h 1353059"/>
              <a:gd name="connsiteX2" fmla="*/ 1966602 w 1966602"/>
              <a:gd name="connsiteY2" fmla="*/ 1039078 h 1353059"/>
              <a:gd name="connsiteX3" fmla="*/ 0 w 1966602"/>
              <a:gd name="connsiteY3" fmla="*/ 1277161 h 1353059"/>
              <a:gd name="connsiteX4" fmla="*/ 389921 w 1966602"/>
              <a:gd name="connsiteY4" fmla="*/ 352652 h 1353059"/>
              <a:gd name="connsiteX0" fmla="*/ 389921 w 1966602"/>
              <a:gd name="connsiteY0" fmla="*/ 352652 h 1349530"/>
              <a:gd name="connsiteX1" fmla="*/ 1836650 w 1966602"/>
              <a:gd name="connsiteY1" fmla="*/ 0 h 1349530"/>
              <a:gd name="connsiteX2" fmla="*/ 1966602 w 1966602"/>
              <a:gd name="connsiteY2" fmla="*/ 1039078 h 1349530"/>
              <a:gd name="connsiteX3" fmla="*/ 0 w 1966602"/>
              <a:gd name="connsiteY3" fmla="*/ 1277161 h 1349530"/>
              <a:gd name="connsiteX4" fmla="*/ 389921 w 1966602"/>
              <a:gd name="connsiteY4" fmla="*/ 352652 h 1349530"/>
              <a:gd name="connsiteX0" fmla="*/ 389921 w 1966602"/>
              <a:gd name="connsiteY0" fmla="*/ 352652 h 1396774"/>
              <a:gd name="connsiteX1" fmla="*/ 1836650 w 1966602"/>
              <a:gd name="connsiteY1" fmla="*/ 0 h 1396774"/>
              <a:gd name="connsiteX2" fmla="*/ 1966602 w 1966602"/>
              <a:gd name="connsiteY2" fmla="*/ 1039078 h 1396774"/>
              <a:gd name="connsiteX3" fmla="*/ 0 w 1966602"/>
              <a:gd name="connsiteY3" fmla="*/ 1277161 h 1396774"/>
              <a:gd name="connsiteX4" fmla="*/ 389921 w 1966602"/>
              <a:gd name="connsiteY4" fmla="*/ 352652 h 1396774"/>
              <a:gd name="connsiteX0" fmla="*/ 389921 w 1966602"/>
              <a:gd name="connsiteY0" fmla="*/ 352652 h 1435457"/>
              <a:gd name="connsiteX1" fmla="*/ 1836650 w 1966602"/>
              <a:gd name="connsiteY1" fmla="*/ 0 h 1435457"/>
              <a:gd name="connsiteX2" fmla="*/ 1966602 w 1966602"/>
              <a:gd name="connsiteY2" fmla="*/ 1039078 h 1435457"/>
              <a:gd name="connsiteX3" fmla="*/ 0 w 1966602"/>
              <a:gd name="connsiteY3" fmla="*/ 1277161 h 1435457"/>
              <a:gd name="connsiteX4" fmla="*/ 389921 w 1966602"/>
              <a:gd name="connsiteY4" fmla="*/ 352652 h 1435457"/>
              <a:gd name="connsiteX0" fmla="*/ 397184 w 1966602"/>
              <a:gd name="connsiteY0" fmla="*/ 335569 h 1435457"/>
              <a:gd name="connsiteX1" fmla="*/ 1836650 w 1966602"/>
              <a:gd name="connsiteY1" fmla="*/ 0 h 1435457"/>
              <a:gd name="connsiteX2" fmla="*/ 1966602 w 1966602"/>
              <a:gd name="connsiteY2" fmla="*/ 1039078 h 1435457"/>
              <a:gd name="connsiteX3" fmla="*/ 0 w 1966602"/>
              <a:gd name="connsiteY3" fmla="*/ 1277161 h 1435457"/>
              <a:gd name="connsiteX4" fmla="*/ 397184 w 1966602"/>
              <a:gd name="connsiteY4" fmla="*/ 335569 h 1435457"/>
              <a:gd name="connsiteX0" fmla="*/ 397184 w 1931032"/>
              <a:gd name="connsiteY0" fmla="*/ 335569 h 1496677"/>
              <a:gd name="connsiteX1" fmla="*/ 1836650 w 1931032"/>
              <a:gd name="connsiteY1" fmla="*/ 0 h 1496677"/>
              <a:gd name="connsiteX2" fmla="*/ 1931032 w 1931032"/>
              <a:gd name="connsiteY2" fmla="*/ 1293262 h 1496677"/>
              <a:gd name="connsiteX3" fmla="*/ 0 w 1931032"/>
              <a:gd name="connsiteY3" fmla="*/ 1277161 h 1496677"/>
              <a:gd name="connsiteX4" fmla="*/ 397184 w 1931032"/>
              <a:gd name="connsiteY4" fmla="*/ 335569 h 1496677"/>
              <a:gd name="connsiteX0" fmla="*/ 397184 w 1931032"/>
              <a:gd name="connsiteY0" fmla="*/ 335569 h 1435457"/>
              <a:gd name="connsiteX1" fmla="*/ 1836650 w 1931032"/>
              <a:gd name="connsiteY1" fmla="*/ 0 h 1435457"/>
              <a:gd name="connsiteX2" fmla="*/ 1931032 w 1931032"/>
              <a:gd name="connsiteY2" fmla="*/ 1293262 h 1435457"/>
              <a:gd name="connsiteX3" fmla="*/ 0 w 1931032"/>
              <a:gd name="connsiteY3" fmla="*/ 1277161 h 1435457"/>
              <a:gd name="connsiteX4" fmla="*/ 397184 w 1931032"/>
              <a:gd name="connsiteY4" fmla="*/ 335569 h 1435457"/>
              <a:gd name="connsiteX0" fmla="*/ 397184 w 1931032"/>
              <a:gd name="connsiteY0" fmla="*/ 335569 h 1435457"/>
              <a:gd name="connsiteX1" fmla="*/ 1836650 w 1931032"/>
              <a:gd name="connsiteY1" fmla="*/ 0 h 1435457"/>
              <a:gd name="connsiteX2" fmla="*/ 1931032 w 1931032"/>
              <a:gd name="connsiteY2" fmla="*/ 1293262 h 1435457"/>
              <a:gd name="connsiteX3" fmla="*/ 0 w 1931032"/>
              <a:gd name="connsiteY3" fmla="*/ 1277161 h 1435457"/>
              <a:gd name="connsiteX4" fmla="*/ 397184 w 1931032"/>
              <a:gd name="connsiteY4" fmla="*/ 335569 h 1435457"/>
              <a:gd name="connsiteX0" fmla="*/ 397184 w 1931032"/>
              <a:gd name="connsiteY0" fmla="*/ 33829 h 1133717"/>
              <a:gd name="connsiteX1" fmla="*/ 1892893 w 1931032"/>
              <a:gd name="connsiteY1" fmla="*/ 21679 h 1133717"/>
              <a:gd name="connsiteX2" fmla="*/ 1931032 w 1931032"/>
              <a:gd name="connsiteY2" fmla="*/ 991522 h 1133717"/>
              <a:gd name="connsiteX3" fmla="*/ 0 w 1931032"/>
              <a:gd name="connsiteY3" fmla="*/ 975421 h 1133717"/>
              <a:gd name="connsiteX4" fmla="*/ 397184 w 1931032"/>
              <a:gd name="connsiteY4" fmla="*/ 33829 h 1133717"/>
              <a:gd name="connsiteX0" fmla="*/ 397184 w 1931032"/>
              <a:gd name="connsiteY0" fmla="*/ 33829 h 1133717"/>
              <a:gd name="connsiteX1" fmla="*/ 1892893 w 1931032"/>
              <a:gd name="connsiteY1" fmla="*/ 21679 h 1133717"/>
              <a:gd name="connsiteX2" fmla="*/ 1931032 w 1931032"/>
              <a:gd name="connsiteY2" fmla="*/ 991522 h 1133717"/>
              <a:gd name="connsiteX3" fmla="*/ 0 w 1931032"/>
              <a:gd name="connsiteY3" fmla="*/ 975421 h 1133717"/>
              <a:gd name="connsiteX4" fmla="*/ 397184 w 1931032"/>
              <a:gd name="connsiteY4" fmla="*/ 33829 h 1133717"/>
              <a:gd name="connsiteX0" fmla="*/ 397184 w 1892893"/>
              <a:gd name="connsiteY0" fmla="*/ 33829 h 1133717"/>
              <a:gd name="connsiteX1" fmla="*/ 1892893 w 1892893"/>
              <a:gd name="connsiteY1" fmla="*/ 21679 h 1133717"/>
              <a:gd name="connsiteX2" fmla="*/ 1881204 w 1892893"/>
              <a:gd name="connsiteY2" fmla="*/ 1047085 h 1133717"/>
              <a:gd name="connsiteX3" fmla="*/ 0 w 1892893"/>
              <a:gd name="connsiteY3" fmla="*/ 975421 h 1133717"/>
              <a:gd name="connsiteX4" fmla="*/ 397184 w 1892893"/>
              <a:gd name="connsiteY4" fmla="*/ 33829 h 1133717"/>
              <a:gd name="connsiteX0" fmla="*/ 397184 w 1892893"/>
              <a:gd name="connsiteY0" fmla="*/ 33829 h 1133717"/>
              <a:gd name="connsiteX1" fmla="*/ 1892893 w 1892893"/>
              <a:gd name="connsiteY1" fmla="*/ 21679 h 1133717"/>
              <a:gd name="connsiteX2" fmla="*/ 1881204 w 1892893"/>
              <a:gd name="connsiteY2" fmla="*/ 1047085 h 1133717"/>
              <a:gd name="connsiteX3" fmla="*/ 0 w 1892893"/>
              <a:gd name="connsiteY3" fmla="*/ 975421 h 1133717"/>
              <a:gd name="connsiteX4" fmla="*/ 397184 w 1892893"/>
              <a:gd name="connsiteY4" fmla="*/ 33829 h 1133717"/>
              <a:gd name="connsiteX0" fmla="*/ 189352 w 1685061"/>
              <a:gd name="connsiteY0" fmla="*/ 33829 h 1246377"/>
              <a:gd name="connsiteX1" fmla="*/ 1685061 w 1685061"/>
              <a:gd name="connsiteY1" fmla="*/ 21679 h 1246377"/>
              <a:gd name="connsiteX2" fmla="*/ 1673372 w 1685061"/>
              <a:gd name="connsiteY2" fmla="*/ 1047085 h 1246377"/>
              <a:gd name="connsiteX3" fmla="*/ 1 w 1685061"/>
              <a:gd name="connsiteY3" fmla="*/ 1088082 h 1246377"/>
              <a:gd name="connsiteX4" fmla="*/ 189352 w 1685061"/>
              <a:gd name="connsiteY4" fmla="*/ 33829 h 1246377"/>
              <a:gd name="connsiteX0" fmla="*/ 985600 w 1685061"/>
              <a:gd name="connsiteY0" fmla="*/ 184616 h 1224699"/>
              <a:gd name="connsiteX1" fmla="*/ 1685061 w 1685061"/>
              <a:gd name="connsiteY1" fmla="*/ 1 h 1224699"/>
              <a:gd name="connsiteX2" fmla="*/ 1673372 w 1685061"/>
              <a:gd name="connsiteY2" fmla="*/ 1025407 h 1224699"/>
              <a:gd name="connsiteX3" fmla="*/ 1 w 1685061"/>
              <a:gd name="connsiteY3" fmla="*/ 1066404 h 1224699"/>
              <a:gd name="connsiteX4" fmla="*/ 985600 w 1685061"/>
              <a:gd name="connsiteY4" fmla="*/ 184616 h 1224699"/>
              <a:gd name="connsiteX0" fmla="*/ 985600 w 1673374"/>
              <a:gd name="connsiteY0" fmla="*/ 43234 h 1083317"/>
              <a:gd name="connsiteX1" fmla="*/ 1666680 w 1673374"/>
              <a:gd name="connsiteY1" fmla="*/ -1 h 1083317"/>
              <a:gd name="connsiteX2" fmla="*/ 1673372 w 1673374"/>
              <a:gd name="connsiteY2" fmla="*/ 884025 h 1083317"/>
              <a:gd name="connsiteX3" fmla="*/ 1 w 1673374"/>
              <a:gd name="connsiteY3" fmla="*/ 925022 h 1083317"/>
              <a:gd name="connsiteX4" fmla="*/ 985600 w 1673374"/>
              <a:gd name="connsiteY4" fmla="*/ 43234 h 1083317"/>
              <a:gd name="connsiteX0" fmla="*/ 985600 w 1673370"/>
              <a:gd name="connsiteY0" fmla="*/ 43234 h 1083317"/>
              <a:gd name="connsiteX1" fmla="*/ 1666680 w 1673370"/>
              <a:gd name="connsiteY1" fmla="*/ -1 h 1083317"/>
              <a:gd name="connsiteX2" fmla="*/ 1673372 w 1673370"/>
              <a:gd name="connsiteY2" fmla="*/ 884025 h 1083317"/>
              <a:gd name="connsiteX3" fmla="*/ 1 w 1673370"/>
              <a:gd name="connsiteY3" fmla="*/ 925022 h 1083317"/>
              <a:gd name="connsiteX4" fmla="*/ 985600 w 1673370"/>
              <a:gd name="connsiteY4" fmla="*/ 43234 h 1083317"/>
              <a:gd name="connsiteX0" fmla="*/ 985600 w 1673374"/>
              <a:gd name="connsiteY0" fmla="*/ 43234 h 925022"/>
              <a:gd name="connsiteX1" fmla="*/ 1666680 w 1673374"/>
              <a:gd name="connsiteY1" fmla="*/ -1 h 925022"/>
              <a:gd name="connsiteX2" fmla="*/ 1673372 w 1673374"/>
              <a:gd name="connsiteY2" fmla="*/ 884025 h 925022"/>
              <a:gd name="connsiteX3" fmla="*/ 1 w 1673374"/>
              <a:gd name="connsiteY3" fmla="*/ 925022 h 925022"/>
              <a:gd name="connsiteX4" fmla="*/ 985600 w 1673374"/>
              <a:gd name="connsiteY4" fmla="*/ 43234 h 925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374" h="925022">
                <a:moveTo>
                  <a:pt x="985600" y="43234"/>
                </a:moveTo>
                <a:cubicBezTo>
                  <a:pt x="1481954" y="9405"/>
                  <a:pt x="789708" y="77886"/>
                  <a:pt x="1666680" y="-1"/>
                </a:cubicBezTo>
                <a:cubicBezTo>
                  <a:pt x="1668911" y="294674"/>
                  <a:pt x="1671141" y="589350"/>
                  <a:pt x="1673372" y="884025"/>
                </a:cubicBezTo>
                <a:cubicBezTo>
                  <a:pt x="1273720" y="923295"/>
                  <a:pt x="870937" y="924099"/>
                  <a:pt x="1" y="925022"/>
                </a:cubicBezTo>
                <a:lnTo>
                  <a:pt x="985600" y="43234"/>
                </a:lnTo>
                <a:close/>
              </a:path>
            </a:pathLst>
          </a:custGeom>
          <a:solidFill>
            <a:srgbClr val="FFCC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9" name="Freeform 278"/>
          <p:cNvSpPr>
            <a:spLocks noChangeAspect="1"/>
          </p:cNvSpPr>
          <p:nvPr/>
        </p:nvSpPr>
        <p:spPr>
          <a:xfrm rot="647803">
            <a:off x="17544973" y="23187065"/>
            <a:ext cx="467552" cy="392276"/>
          </a:xfrm>
          <a:custGeom>
            <a:avLst/>
            <a:gdLst>
              <a:gd name="connsiteX0" fmla="*/ 0 w 1971147"/>
              <a:gd name="connsiteY0" fmla="*/ 0 h 789408"/>
              <a:gd name="connsiteX1" fmla="*/ 1971147 w 1971147"/>
              <a:gd name="connsiteY1" fmla="*/ 0 h 789408"/>
              <a:gd name="connsiteX2" fmla="*/ 1971147 w 1971147"/>
              <a:gd name="connsiteY2" fmla="*/ 789408 h 789408"/>
              <a:gd name="connsiteX3" fmla="*/ 0 w 1971147"/>
              <a:gd name="connsiteY3" fmla="*/ 789408 h 789408"/>
              <a:gd name="connsiteX4" fmla="*/ 0 w 1971147"/>
              <a:gd name="connsiteY4" fmla="*/ 0 h 789408"/>
              <a:gd name="connsiteX0" fmla="*/ 0 w 1971147"/>
              <a:gd name="connsiteY0" fmla="*/ 340239 h 1129647"/>
              <a:gd name="connsiteX1" fmla="*/ 1794692 w 1971147"/>
              <a:gd name="connsiteY1" fmla="*/ 0 h 1129647"/>
              <a:gd name="connsiteX2" fmla="*/ 1971147 w 1971147"/>
              <a:gd name="connsiteY2" fmla="*/ 1129647 h 1129647"/>
              <a:gd name="connsiteX3" fmla="*/ 0 w 1971147"/>
              <a:gd name="connsiteY3" fmla="*/ 1129647 h 1129647"/>
              <a:gd name="connsiteX4" fmla="*/ 0 w 1971147"/>
              <a:gd name="connsiteY4" fmla="*/ 340239 h 1129647"/>
              <a:gd name="connsiteX0" fmla="*/ 366820 w 1971147"/>
              <a:gd name="connsiteY0" fmla="*/ 392304 h 1129647"/>
              <a:gd name="connsiteX1" fmla="*/ 1794692 w 1971147"/>
              <a:gd name="connsiteY1" fmla="*/ 0 h 1129647"/>
              <a:gd name="connsiteX2" fmla="*/ 1971147 w 1971147"/>
              <a:gd name="connsiteY2" fmla="*/ 1129647 h 1129647"/>
              <a:gd name="connsiteX3" fmla="*/ 0 w 1971147"/>
              <a:gd name="connsiteY3" fmla="*/ 1129647 h 1129647"/>
              <a:gd name="connsiteX4" fmla="*/ 366820 w 1971147"/>
              <a:gd name="connsiteY4" fmla="*/ 392304 h 1129647"/>
              <a:gd name="connsiteX0" fmla="*/ 339173 w 1971147"/>
              <a:gd name="connsiteY0" fmla="*/ 341387 h 1129647"/>
              <a:gd name="connsiteX1" fmla="*/ 1794692 w 1971147"/>
              <a:gd name="connsiteY1" fmla="*/ 0 h 1129647"/>
              <a:gd name="connsiteX2" fmla="*/ 1971147 w 1971147"/>
              <a:gd name="connsiteY2" fmla="*/ 1129647 h 1129647"/>
              <a:gd name="connsiteX3" fmla="*/ 0 w 1971147"/>
              <a:gd name="connsiteY3" fmla="*/ 1129647 h 1129647"/>
              <a:gd name="connsiteX4" fmla="*/ 339173 w 1971147"/>
              <a:gd name="connsiteY4" fmla="*/ 341387 h 1129647"/>
              <a:gd name="connsiteX0" fmla="*/ 389921 w 2021895"/>
              <a:gd name="connsiteY0" fmla="*/ 341387 h 1265896"/>
              <a:gd name="connsiteX1" fmla="*/ 1845440 w 2021895"/>
              <a:gd name="connsiteY1" fmla="*/ 0 h 1265896"/>
              <a:gd name="connsiteX2" fmla="*/ 2021895 w 2021895"/>
              <a:gd name="connsiteY2" fmla="*/ 1129647 h 1265896"/>
              <a:gd name="connsiteX3" fmla="*/ 0 w 2021895"/>
              <a:gd name="connsiteY3" fmla="*/ 1265896 h 1265896"/>
              <a:gd name="connsiteX4" fmla="*/ 389921 w 2021895"/>
              <a:gd name="connsiteY4" fmla="*/ 341387 h 1265896"/>
              <a:gd name="connsiteX0" fmla="*/ 389921 w 1966602"/>
              <a:gd name="connsiteY0" fmla="*/ 341387 h 1265896"/>
              <a:gd name="connsiteX1" fmla="*/ 1845440 w 1966602"/>
              <a:gd name="connsiteY1" fmla="*/ 0 h 1265896"/>
              <a:gd name="connsiteX2" fmla="*/ 1966602 w 1966602"/>
              <a:gd name="connsiteY2" fmla="*/ 1027813 h 1265896"/>
              <a:gd name="connsiteX3" fmla="*/ 0 w 1966602"/>
              <a:gd name="connsiteY3" fmla="*/ 1265896 h 1265896"/>
              <a:gd name="connsiteX4" fmla="*/ 389921 w 1966602"/>
              <a:gd name="connsiteY4" fmla="*/ 341387 h 1265896"/>
              <a:gd name="connsiteX0" fmla="*/ 389921 w 1966602"/>
              <a:gd name="connsiteY0" fmla="*/ 341387 h 1265896"/>
              <a:gd name="connsiteX1" fmla="*/ 1845440 w 1966602"/>
              <a:gd name="connsiteY1" fmla="*/ 0 h 1265896"/>
              <a:gd name="connsiteX2" fmla="*/ 1966602 w 1966602"/>
              <a:gd name="connsiteY2" fmla="*/ 1027813 h 1265896"/>
              <a:gd name="connsiteX3" fmla="*/ 0 w 1966602"/>
              <a:gd name="connsiteY3" fmla="*/ 1265896 h 1265896"/>
              <a:gd name="connsiteX4" fmla="*/ 389921 w 1966602"/>
              <a:gd name="connsiteY4" fmla="*/ 341387 h 1265896"/>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3829 h 1034236"/>
              <a:gd name="connsiteX1" fmla="*/ 1879449 w 1966602"/>
              <a:gd name="connsiteY1" fmla="*/ 13828 h 1034236"/>
              <a:gd name="connsiteX2" fmla="*/ 1966602 w 1966602"/>
              <a:gd name="connsiteY2" fmla="*/ 720255 h 1034236"/>
              <a:gd name="connsiteX3" fmla="*/ 0 w 1966602"/>
              <a:gd name="connsiteY3" fmla="*/ 958338 h 1034236"/>
              <a:gd name="connsiteX4" fmla="*/ 389921 w 1966602"/>
              <a:gd name="connsiteY4" fmla="*/ 33829 h 1034236"/>
              <a:gd name="connsiteX0" fmla="*/ 389921 w 1966634"/>
              <a:gd name="connsiteY0" fmla="*/ 33829 h 1272046"/>
              <a:gd name="connsiteX1" fmla="*/ 1879449 w 1966634"/>
              <a:gd name="connsiteY1" fmla="*/ 13828 h 1272046"/>
              <a:gd name="connsiteX2" fmla="*/ 1966634 w 1966634"/>
              <a:gd name="connsiteY2" fmla="*/ 1068632 h 1272046"/>
              <a:gd name="connsiteX3" fmla="*/ 0 w 1966634"/>
              <a:gd name="connsiteY3" fmla="*/ 958338 h 1272046"/>
              <a:gd name="connsiteX4" fmla="*/ 389921 w 1966634"/>
              <a:gd name="connsiteY4" fmla="*/ 33829 h 1272046"/>
              <a:gd name="connsiteX0" fmla="*/ 389921 w 1966634"/>
              <a:gd name="connsiteY0" fmla="*/ 33829 h 1092634"/>
              <a:gd name="connsiteX1" fmla="*/ 1879449 w 1966634"/>
              <a:gd name="connsiteY1" fmla="*/ 13828 h 1092634"/>
              <a:gd name="connsiteX2" fmla="*/ 1966634 w 1966634"/>
              <a:gd name="connsiteY2" fmla="*/ 1068632 h 1092634"/>
              <a:gd name="connsiteX3" fmla="*/ 0 w 1966634"/>
              <a:gd name="connsiteY3" fmla="*/ 958338 h 1092634"/>
              <a:gd name="connsiteX4" fmla="*/ 389921 w 1966634"/>
              <a:gd name="connsiteY4" fmla="*/ 33829 h 1092634"/>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20001 h 1116180"/>
              <a:gd name="connsiteX1" fmla="*/ 1879449 w 1966634"/>
              <a:gd name="connsiteY1" fmla="*/ 0 h 1116180"/>
              <a:gd name="connsiteX2" fmla="*/ 1966634 w 1966634"/>
              <a:gd name="connsiteY2" fmla="*/ 1054804 h 1116180"/>
              <a:gd name="connsiteX3" fmla="*/ 0 w 1966634"/>
              <a:gd name="connsiteY3" fmla="*/ 944510 h 1116180"/>
              <a:gd name="connsiteX4" fmla="*/ 389921 w 1966634"/>
              <a:gd name="connsiteY4" fmla="*/ 20001 h 1116180"/>
              <a:gd name="connsiteX0" fmla="*/ 386076 w 1966634"/>
              <a:gd name="connsiteY0" fmla="*/ 0 h 1120549"/>
              <a:gd name="connsiteX1" fmla="*/ 1879449 w 1966634"/>
              <a:gd name="connsiteY1" fmla="*/ 4369 h 1120549"/>
              <a:gd name="connsiteX2" fmla="*/ 1966634 w 1966634"/>
              <a:gd name="connsiteY2" fmla="*/ 1059173 h 1120549"/>
              <a:gd name="connsiteX3" fmla="*/ 0 w 1966634"/>
              <a:gd name="connsiteY3" fmla="*/ 948879 h 1120549"/>
              <a:gd name="connsiteX4" fmla="*/ 386076 w 1966634"/>
              <a:gd name="connsiteY4" fmla="*/ 0 h 1120549"/>
              <a:gd name="connsiteX0" fmla="*/ 374740 w 1955298"/>
              <a:gd name="connsiteY0" fmla="*/ 0 h 1120549"/>
              <a:gd name="connsiteX1" fmla="*/ 1868113 w 1955298"/>
              <a:gd name="connsiteY1" fmla="*/ 4369 h 1120549"/>
              <a:gd name="connsiteX2" fmla="*/ 1955298 w 1955298"/>
              <a:gd name="connsiteY2" fmla="*/ 1059173 h 1120549"/>
              <a:gd name="connsiteX3" fmla="*/ 0 w 1955298"/>
              <a:gd name="connsiteY3" fmla="*/ 972888 h 1120549"/>
              <a:gd name="connsiteX4" fmla="*/ 374740 w 1955298"/>
              <a:gd name="connsiteY4" fmla="*/ 0 h 1120549"/>
              <a:gd name="connsiteX0" fmla="*/ 374740 w 1955298"/>
              <a:gd name="connsiteY0" fmla="*/ 9769 h 1130318"/>
              <a:gd name="connsiteX1" fmla="*/ 1866042 w 1955298"/>
              <a:gd name="connsiteY1" fmla="*/ 0 h 1130318"/>
              <a:gd name="connsiteX2" fmla="*/ 1955298 w 1955298"/>
              <a:gd name="connsiteY2" fmla="*/ 1068942 h 1130318"/>
              <a:gd name="connsiteX3" fmla="*/ 0 w 1955298"/>
              <a:gd name="connsiteY3" fmla="*/ 982657 h 1130318"/>
              <a:gd name="connsiteX4" fmla="*/ 374740 w 1955298"/>
              <a:gd name="connsiteY4" fmla="*/ 9769 h 1130318"/>
              <a:gd name="connsiteX0" fmla="*/ 374740 w 1955298"/>
              <a:gd name="connsiteY0" fmla="*/ 0 h 1120549"/>
              <a:gd name="connsiteX1" fmla="*/ 1954322 w 1955298"/>
              <a:gd name="connsiteY1" fmla="*/ 95323 h 1120549"/>
              <a:gd name="connsiteX2" fmla="*/ 1955298 w 1955298"/>
              <a:gd name="connsiteY2" fmla="*/ 1059173 h 1120549"/>
              <a:gd name="connsiteX3" fmla="*/ 0 w 1955298"/>
              <a:gd name="connsiteY3" fmla="*/ 972888 h 1120549"/>
              <a:gd name="connsiteX4" fmla="*/ 374740 w 1955298"/>
              <a:gd name="connsiteY4" fmla="*/ 0 h 1120549"/>
              <a:gd name="connsiteX0" fmla="*/ 389735 w 1955298"/>
              <a:gd name="connsiteY0" fmla="*/ -1 h 1046515"/>
              <a:gd name="connsiteX1" fmla="*/ 1954322 w 1955298"/>
              <a:gd name="connsiteY1" fmla="*/ 21289 h 1046515"/>
              <a:gd name="connsiteX2" fmla="*/ 1955298 w 1955298"/>
              <a:gd name="connsiteY2" fmla="*/ 985139 h 1046515"/>
              <a:gd name="connsiteX3" fmla="*/ 0 w 1955298"/>
              <a:gd name="connsiteY3" fmla="*/ 898854 h 1046515"/>
              <a:gd name="connsiteX4" fmla="*/ 389735 w 1955298"/>
              <a:gd name="connsiteY4" fmla="*/ -1 h 1046515"/>
              <a:gd name="connsiteX0" fmla="*/ 192570 w 1955298"/>
              <a:gd name="connsiteY0" fmla="*/ 0 h 1052554"/>
              <a:gd name="connsiteX1" fmla="*/ 1954322 w 1955298"/>
              <a:gd name="connsiteY1" fmla="*/ 27328 h 1052554"/>
              <a:gd name="connsiteX2" fmla="*/ 1955298 w 1955298"/>
              <a:gd name="connsiteY2" fmla="*/ 991178 h 1052554"/>
              <a:gd name="connsiteX3" fmla="*/ 0 w 1955298"/>
              <a:gd name="connsiteY3" fmla="*/ 904893 h 1052554"/>
              <a:gd name="connsiteX4" fmla="*/ 192570 w 1955298"/>
              <a:gd name="connsiteY4" fmla="*/ 0 h 1052554"/>
              <a:gd name="connsiteX0" fmla="*/ 192570 w 1955298"/>
              <a:gd name="connsiteY0" fmla="*/ 16902 h 1069456"/>
              <a:gd name="connsiteX1" fmla="*/ 1825916 w 1955298"/>
              <a:gd name="connsiteY1" fmla="*/ 0 h 1069456"/>
              <a:gd name="connsiteX2" fmla="*/ 1955298 w 1955298"/>
              <a:gd name="connsiteY2" fmla="*/ 1008080 h 1069456"/>
              <a:gd name="connsiteX3" fmla="*/ 0 w 1955298"/>
              <a:gd name="connsiteY3" fmla="*/ 921795 h 1069456"/>
              <a:gd name="connsiteX4" fmla="*/ 192570 w 1955298"/>
              <a:gd name="connsiteY4" fmla="*/ 16902 h 1069456"/>
              <a:gd name="connsiteX0" fmla="*/ 207830 w 1970558"/>
              <a:gd name="connsiteY0" fmla="*/ 16902 h 1115647"/>
              <a:gd name="connsiteX1" fmla="*/ 1841176 w 1970558"/>
              <a:gd name="connsiteY1" fmla="*/ 0 h 1115647"/>
              <a:gd name="connsiteX2" fmla="*/ 1970558 w 1970558"/>
              <a:gd name="connsiteY2" fmla="*/ 1008080 h 1115647"/>
              <a:gd name="connsiteX3" fmla="*/ -1 w 1970558"/>
              <a:gd name="connsiteY3" fmla="*/ 1003979 h 1115647"/>
              <a:gd name="connsiteX4" fmla="*/ 207830 w 1970558"/>
              <a:gd name="connsiteY4" fmla="*/ 16902 h 1115647"/>
              <a:gd name="connsiteX0" fmla="*/ 207830 w 1970558"/>
              <a:gd name="connsiteY0" fmla="*/ 16902 h 1069456"/>
              <a:gd name="connsiteX1" fmla="*/ 1841176 w 1970558"/>
              <a:gd name="connsiteY1" fmla="*/ 0 h 1069456"/>
              <a:gd name="connsiteX2" fmla="*/ 1970558 w 1970558"/>
              <a:gd name="connsiteY2" fmla="*/ 1008080 h 1069456"/>
              <a:gd name="connsiteX3" fmla="*/ -1 w 1970558"/>
              <a:gd name="connsiteY3" fmla="*/ 1003979 h 1069456"/>
              <a:gd name="connsiteX4" fmla="*/ 207830 w 1970558"/>
              <a:gd name="connsiteY4" fmla="*/ 16902 h 1069456"/>
              <a:gd name="connsiteX0" fmla="*/ 207830 w 1913320"/>
              <a:gd name="connsiteY0" fmla="*/ 16902 h 1107162"/>
              <a:gd name="connsiteX1" fmla="*/ 1841176 w 1913320"/>
              <a:gd name="connsiteY1" fmla="*/ 0 h 1107162"/>
              <a:gd name="connsiteX2" fmla="*/ 1913320 w 1913320"/>
              <a:gd name="connsiteY2" fmla="*/ 1045785 h 1107162"/>
              <a:gd name="connsiteX3" fmla="*/ -1 w 1913320"/>
              <a:gd name="connsiteY3" fmla="*/ 1003979 h 1107162"/>
              <a:gd name="connsiteX4" fmla="*/ 207830 w 1913320"/>
              <a:gd name="connsiteY4" fmla="*/ 16902 h 1107162"/>
              <a:gd name="connsiteX0" fmla="*/ 207830 w 1913320"/>
              <a:gd name="connsiteY0" fmla="*/ 16902 h 1045784"/>
              <a:gd name="connsiteX1" fmla="*/ 1841176 w 1913320"/>
              <a:gd name="connsiteY1" fmla="*/ 0 h 1045784"/>
              <a:gd name="connsiteX2" fmla="*/ 1913320 w 1913320"/>
              <a:gd name="connsiteY2" fmla="*/ 1045785 h 1045784"/>
              <a:gd name="connsiteX3" fmla="*/ -1 w 1913320"/>
              <a:gd name="connsiteY3" fmla="*/ 1003979 h 1045784"/>
              <a:gd name="connsiteX4" fmla="*/ 207830 w 1913320"/>
              <a:gd name="connsiteY4" fmla="*/ 16902 h 1045784"/>
              <a:gd name="connsiteX0" fmla="*/ 207830 w 1913320"/>
              <a:gd name="connsiteY0" fmla="*/ 16902 h 1097444"/>
              <a:gd name="connsiteX1" fmla="*/ 1841176 w 1913320"/>
              <a:gd name="connsiteY1" fmla="*/ 0 h 1097444"/>
              <a:gd name="connsiteX2" fmla="*/ 1913320 w 1913320"/>
              <a:gd name="connsiteY2" fmla="*/ 1045785 h 1097444"/>
              <a:gd name="connsiteX3" fmla="*/ -1 w 1913320"/>
              <a:gd name="connsiteY3" fmla="*/ 1003979 h 1097444"/>
              <a:gd name="connsiteX4" fmla="*/ 207830 w 1913320"/>
              <a:gd name="connsiteY4" fmla="*/ 16902 h 1097444"/>
              <a:gd name="connsiteX0" fmla="*/ 185128 w 1913320"/>
              <a:gd name="connsiteY0" fmla="*/ 233846 h 1097444"/>
              <a:gd name="connsiteX1" fmla="*/ 1841176 w 1913320"/>
              <a:gd name="connsiteY1" fmla="*/ 0 h 1097444"/>
              <a:gd name="connsiteX2" fmla="*/ 1913320 w 1913320"/>
              <a:gd name="connsiteY2" fmla="*/ 1045785 h 1097444"/>
              <a:gd name="connsiteX3" fmla="*/ -1 w 1913320"/>
              <a:gd name="connsiteY3" fmla="*/ 1003979 h 1097444"/>
              <a:gd name="connsiteX4" fmla="*/ 185128 w 1913320"/>
              <a:gd name="connsiteY4" fmla="*/ 233846 h 1097444"/>
              <a:gd name="connsiteX0" fmla="*/ 185128 w 1913320"/>
              <a:gd name="connsiteY0" fmla="*/ 4577 h 868175"/>
              <a:gd name="connsiteX1" fmla="*/ 1802983 w 1913320"/>
              <a:gd name="connsiteY1" fmla="*/ 1 h 868175"/>
              <a:gd name="connsiteX2" fmla="*/ 1913320 w 1913320"/>
              <a:gd name="connsiteY2" fmla="*/ 816516 h 868175"/>
              <a:gd name="connsiteX3" fmla="*/ -1 w 1913320"/>
              <a:gd name="connsiteY3" fmla="*/ 774710 h 868175"/>
              <a:gd name="connsiteX4" fmla="*/ 185128 w 1913320"/>
              <a:gd name="connsiteY4" fmla="*/ 4577 h 868175"/>
              <a:gd name="connsiteX0" fmla="*/ 185128 w 1913320"/>
              <a:gd name="connsiteY0" fmla="*/ 4577 h 868175"/>
              <a:gd name="connsiteX1" fmla="*/ 1802983 w 1913320"/>
              <a:gd name="connsiteY1" fmla="*/ 1 h 868175"/>
              <a:gd name="connsiteX2" fmla="*/ 1913320 w 1913320"/>
              <a:gd name="connsiteY2" fmla="*/ 816516 h 868175"/>
              <a:gd name="connsiteX3" fmla="*/ -1 w 1913320"/>
              <a:gd name="connsiteY3" fmla="*/ 774710 h 868175"/>
              <a:gd name="connsiteX4" fmla="*/ 185128 w 1913320"/>
              <a:gd name="connsiteY4" fmla="*/ 4577 h 86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3320" h="868175">
                <a:moveTo>
                  <a:pt x="185128" y="4577"/>
                </a:moveTo>
                <a:cubicBezTo>
                  <a:pt x="656532" y="36107"/>
                  <a:pt x="1071390" y="41306"/>
                  <a:pt x="1802983" y="1"/>
                </a:cubicBezTo>
                <a:cubicBezTo>
                  <a:pt x="1909979" y="342473"/>
                  <a:pt x="1912995" y="495233"/>
                  <a:pt x="1913320" y="816516"/>
                </a:cubicBezTo>
                <a:cubicBezTo>
                  <a:pt x="1159790" y="868175"/>
                  <a:pt x="637773" y="788645"/>
                  <a:pt x="-1" y="774710"/>
                </a:cubicBezTo>
                <a:lnTo>
                  <a:pt x="185128" y="4577"/>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0" name="Freeform 279"/>
          <p:cNvSpPr>
            <a:spLocks noChangeAspect="1"/>
          </p:cNvSpPr>
          <p:nvPr/>
        </p:nvSpPr>
        <p:spPr>
          <a:xfrm>
            <a:off x="18016690" y="23242397"/>
            <a:ext cx="726972" cy="405887"/>
          </a:xfrm>
          <a:custGeom>
            <a:avLst/>
            <a:gdLst>
              <a:gd name="connsiteX0" fmla="*/ 0 w 1971147"/>
              <a:gd name="connsiteY0" fmla="*/ 0 h 789408"/>
              <a:gd name="connsiteX1" fmla="*/ 1971147 w 1971147"/>
              <a:gd name="connsiteY1" fmla="*/ 0 h 789408"/>
              <a:gd name="connsiteX2" fmla="*/ 1971147 w 1971147"/>
              <a:gd name="connsiteY2" fmla="*/ 789408 h 789408"/>
              <a:gd name="connsiteX3" fmla="*/ 0 w 1971147"/>
              <a:gd name="connsiteY3" fmla="*/ 789408 h 789408"/>
              <a:gd name="connsiteX4" fmla="*/ 0 w 1971147"/>
              <a:gd name="connsiteY4" fmla="*/ 0 h 789408"/>
              <a:gd name="connsiteX0" fmla="*/ 0 w 1971147"/>
              <a:gd name="connsiteY0" fmla="*/ 340239 h 1129647"/>
              <a:gd name="connsiteX1" fmla="*/ 1794692 w 1971147"/>
              <a:gd name="connsiteY1" fmla="*/ 0 h 1129647"/>
              <a:gd name="connsiteX2" fmla="*/ 1971147 w 1971147"/>
              <a:gd name="connsiteY2" fmla="*/ 1129647 h 1129647"/>
              <a:gd name="connsiteX3" fmla="*/ 0 w 1971147"/>
              <a:gd name="connsiteY3" fmla="*/ 1129647 h 1129647"/>
              <a:gd name="connsiteX4" fmla="*/ 0 w 1971147"/>
              <a:gd name="connsiteY4" fmla="*/ 340239 h 1129647"/>
              <a:gd name="connsiteX0" fmla="*/ 366820 w 1971147"/>
              <a:gd name="connsiteY0" fmla="*/ 392304 h 1129647"/>
              <a:gd name="connsiteX1" fmla="*/ 1794692 w 1971147"/>
              <a:gd name="connsiteY1" fmla="*/ 0 h 1129647"/>
              <a:gd name="connsiteX2" fmla="*/ 1971147 w 1971147"/>
              <a:gd name="connsiteY2" fmla="*/ 1129647 h 1129647"/>
              <a:gd name="connsiteX3" fmla="*/ 0 w 1971147"/>
              <a:gd name="connsiteY3" fmla="*/ 1129647 h 1129647"/>
              <a:gd name="connsiteX4" fmla="*/ 366820 w 1971147"/>
              <a:gd name="connsiteY4" fmla="*/ 392304 h 1129647"/>
              <a:gd name="connsiteX0" fmla="*/ 339173 w 1971147"/>
              <a:gd name="connsiteY0" fmla="*/ 341387 h 1129647"/>
              <a:gd name="connsiteX1" fmla="*/ 1794692 w 1971147"/>
              <a:gd name="connsiteY1" fmla="*/ 0 h 1129647"/>
              <a:gd name="connsiteX2" fmla="*/ 1971147 w 1971147"/>
              <a:gd name="connsiteY2" fmla="*/ 1129647 h 1129647"/>
              <a:gd name="connsiteX3" fmla="*/ 0 w 1971147"/>
              <a:gd name="connsiteY3" fmla="*/ 1129647 h 1129647"/>
              <a:gd name="connsiteX4" fmla="*/ 339173 w 1971147"/>
              <a:gd name="connsiteY4" fmla="*/ 341387 h 1129647"/>
              <a:gd name="connsiteX0" fmla="*/ 389921 w 2021895"/>
              <a:gd name="connsiteY0" fmla="*/ 341387 h 1265896"/>
              <a:gd name="connsiteX1" fmla="*/ 1845440 w 2021895"/>
              <a:gd name="connsiteY1" fmla="*/ 0 h 1265896"/>
              <a:gd name="connsiteX2" fmla="*/ 2021895 w 2021895"/>
              <a:gd name="connsiteY2" fmla="*/ 1129647 h 1265896"/>
              <a:gd name="connsiteX3" fmla="*/ 0 w 2021895"/>
              <a:gd name="connsiteY3" fmla="*/ 1265896 h 1265896"/>
              <a:gd name="connsiteX4" fmla="*/ 389921 w 2021895"/>
              <a:gd name="connsiteY4" fmla="*/ 341387 h 1265896"/>
              <a:gd name="connsiteX0" fmla="*/ 389921 w 1966602"/>
              <a:gd name="connsiteY0" fmla="*/ 341387 h 1265896"/>
              <a:gd name="connsiteX1" fmla="*/ 1845440 w 1966602"/>
              <a:gd name="connsiteY1" fmla="*/ 0 h 1265896"/>
              <a:gd name="connsiteX2" fmla="*/ 1966602 w 1966602"/>
              <a:gd name="connsiteY2" fmla="*/ 1027813 h 1265896"/>
              <a:gd name="connsiteX3" fmla="*/ 0 w 1966602"/>
              <a:gd name="connsiteY3" fmla="*/ 1265896 h 1265896"/>
              <a:gd name="connsiteX4" fmla="*/ 389921 w 1966602"/>
              <a:gd name="connsiteY4" fmla="*/ 341387 h 1265896"/>
              <a:gd name="connsiteX0" fmla="*/ 389921 w 1966602"/>
              <a:gd name="connsiteY0" fmla="*/ 341387 h 1265896"/>
              <a:gd name="connsiteX1" fmla="*/ 1845440 w 1966602"/>
              <a:gd name="connsiteY1" fmla="*/ 0 h 1265896"/>
              <a:gd name="connsiteX2" fmla="*/ 1966602 w 1966602"/>
              <a:gd name="connsiteY2" fmla="*/ 1027813 h 1265896"/>
              <a:gd name="connsiteX3" fmla="*/ 0 w 1966602"/>
              <a:gd name="connsiteY3" fmla="*/ 1265896 h 1265896"/>
              <a:gd name="connsiteX4" fmla="*/ 389921 w 1966602"/>
              <a:gd name="connsiteY4" fmla="*/ 341387 h 1265896"/>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3829 h 1034236"/>
              <a:gd name="connsiteX1" fmla="*/ 1879449 w 1966602"/>
              <a:gd name="connsiteY1" fmla="*/ 13828 h 1034236"/>
              <a:gd name="connsiteX2" fmla="*/ 1966602 w 1966602"/>
              <a:gd name="connsiteY2" fmla="*/ 720255 h 1034236"/>
              <a:gd name="connsiteX3" fmla="*/ 0 w 1966602"/>
              <a:gd name="connsiteY3" fmla="*/ 958338 h 1034236"/>
              <a:gd name="connsiteX4" fmla="*/ 389921 w 1966602"/>
              <a:gd name="connsiteY4" fmla="*/ 33829 h 1034236"/>
              <a:gd name="connsiteX0" fmla="*/ 389921 w 1966634"/>
              <a:gd name="connsiteY0" fmla="*/ 33829 h 1272046"/>
              <a:gd name="connsiteX1" fmla="*/ 1879449 w 1966634"/>
              <a:gd name="connsiteY1" fmla="*/ 13828 h 1272046"/>
              <a:gd name="connsiteX2" fmla="*/ 1966634 w 1966634"/>
              <a:gd name="connsiteY2" fmla="*/ 1068632 h 1272046"/>
              <a:gd name="connsiteX3" fmla="*/ 0 w 1966634"/>
              <a:gd name="connsiteY3" fmla="*/ 958338 h 1272046"/>
              <a:gd name="connsiteX4" fmla="*/ 389921 w 1966634"/>
              <a:gd name="connsiteY4" fmla="*/ 33829 h 1272046"/>
              <a:gd name="connsiteX0" fmla="*/ 389921 w 1966634"/>
              <a:gd name="connsiteY0" fmla="*/ 33829 h 1092634"/>
              <a:gd name="connsiteX1" fmla="*/ 1879449 w 1966634"/>
              <a:gd name="connsiteY1" fmla="*/ 13828 h 1092634"/>
              <a:gd name="connsiteX2" fmla="*/ 1966634 w 1966634"/>
              <a:gd name="connsiteY2" fmla="*/ 1068632 h 1092634"/>
              <a:gd name="connsiteX3" fmla="*/ 0 w 1966634"/>
              <a:gd name="connsiteY3" fmla="*/ 958338 h 1092634"/>
              <a:gd name="connsiteX4" fmla="*/ 389921 w 1966634"/>
              <a:gd name="connsiteY4" fmla="*/ 33829 h 1092634"/>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20001 h 1116180"/>
              <a:gd name="connsiteX1" fmla="*/ 1879449 w 1966634"/>
              <a:gd name="connsiteY1" fmla="*/ 0 h 1116180"/>
              <a:gd name="connsiteX2" fmla="*/ 1966634 w 1966634"/>
              <a:gd name="connsiteY2" fmla="*/ 1054804 h 1116180"/>
              <a:gd name="connsiteX3" fmla="*/ 0 w 1966634"/>
              <a:gd name="connsiteY3" fmla="*/ 944510 h 1116180"/>
              <a:gd name="connsiteX4" fmla="*/ 389921 w 1966634"/>
              <a:gd name="connsiteY4" fmla="*/ 20001 h 1116180"/>
              <a:gd name="connsiteX0" fmla="*/ 386076 w 1966634"/>
              <a:gd name="connsiteY0" fmla="*/ 0 h 1120549"/>
              <a:gd name="connsiteX1" fmla="*/ 1879449 w 1966634"/>
              <a:gd name="connsiteY1" fmla="*/ 4369 h 1120549"/>
              <a:gd name="connsiteX2" fmla="*/ 1966634 w 1966634"/>
              <a:gd name="connsiteY2" fmla="*/ 1059173 h 1120549"/>
              <a:gd name="connsiteX3" fmla="*/ 0 w 1966634"/>
              <a:gd name="connsiteY3" fmla="*/ 948879 h 1120549"/>
              <a:gd name="connsiteX4" fmla="*/ 386076 w 1966634"/>
              <a:gd name="connsiteY4" fmla="*/ 0 h 1120549"/>
              <a:gd name="connsiteX0" fmla="*/ 374740 w 1955298"/>
              <a:gd name="connsiteY0" fmla="*/ 0 h 1120549"/>
              <a:gd name="connsiteX1" fmla="*/ 1868113 w 1955298"/>
              <a:gd name="connsiteY1" fmla="*/ 4369 h 1120549"/>
              <a:gd name="connsiteX2" fmla="*/ 1955298 w 1955298"/>
              <a:gd name="connsiteY2" fmla="*/ 1059173 h 1120549"/>
              <a:gd name="connsiteX3" fmla="*/ 0 w 1955298"/>
              <a:gd name="connsiteY3" fmla="*/ 972888 h 1120549"/>
              <a:gd name="connsiteX4" fmla="*/ 374740 w 1955298"/>
              <a:gd name="connsiteY4" fmla="*/ 0 h 1120549"/>
              <a:gd name="connsiteX0" fmla="*/ 374740 w 1955298"/>
              <a:gd name="connsiteY0" fmla="*/ 9769 h 1130318"/>
              <a:gd name="connsiteX1" fmla="*/ 1866042 w 1955298"/>
              <a:gd name="connsiteY1" fmla="*/ 0 h 1130318"/>
              <a:gd name="connsiteX2" fmla="*/ 1955298 w 1955298"/>
              <a:gd name="connsiteY2" fmla="*/ 1068942 h 1130318"/>
              <a:gd name="connsiteX3" fmla="*/ 0 w 1955298"/>
              <a:gd name="connsiteY3" fmla="*/ 982657 h 1130318"/>
              <a:gd name="connsiteX4" fmla="*/ 374740 w 1955298"/>
              <a:gd name="connsiteY4" fmla="*/ 9769 h 1130318"/>
              <a:gd name="connsiteX0" fmla="*/ 374740 w 1866042"/>
              <a:gd name="connsiteY0" fmla="*/ 9769 h 1208028"/>
              <a:gd name="connsiteX1" fmla="*/ 1866042 w 1866042"/>
              <a:gd name="connsiteY1" fmla="*/ 0 h 1208028"/>
              <a:gd name="connsiteX2" fmla="*/ 1835557 w 1866042"/>
              <a:gd name="connsiteY2" fmla="*/ 1146652 h 1208028"/>
              <a:gd name="connsiteX3" fmla="*/ 0 w 1866042"/>
              <a:gd name="connsiteY3" fmla="*/ 982657 h 1208028"/>
              <a:gd name="connsiteX4" fmla="*/ 374740 w 1866042"/>
              <a:gd name="connsiteY4" fmla="*/ 9769 h 1208028"/>
              <a:gd name="connsiteX0" fmla="*/ 374740 w 1866042"/>
              <a:gd name="connsiteY0" fmla="*/ 9769 h 1146652"/>
              <a:gd name="connsiteX1" fmla="*/ 1866042 w 1866042"/>
              <a:gd name="connsiteY1" fmla="*/ 0 h 1146652"/>
              <a:gd name="connsiteX2" fmla="*/ 1835557 w 1866042"/>
              <a:gd name="connsiteY2" fmla="*/ 1146652 h 1146652"/>
              <a:gd name="connsiteX3" fmla="*/ 0 w 1866042"/>
              <a:gd name="connsiteY3" fmla="*/ 982657 h 1146652"/>
              <a:gd name="connsiteX4" fmla="*/ 374740 w 1866042"/>
              <a:gd name="connsiteY4" fmla="*/ 9769 h 1146652"/>
              <a:gd name="connsiteX0" fmla="*/ 374740 w 1866042"/>
              <a:gd name="connsiteY0" fmla="*/ 0 h 1136883"/>
              <a:gd name="connsiteX1" fmla="*/ 1866042 w 1866042"/>
              <a:gd name="connsiteY1" fmla="*/ 80894 h 1136883"/>
              <a:gd name="connsiteX2" fmla="*/ 1835557 w 1866042"/>
              <a:gd name="connsiteY2" fmla="*/ 1136883 h 1136883"/>
              <a:gd name="connsiteX3" fmla="*/ 0 w 1866042"/>
              <a:gd name="connsiteY3" fmla="*/ 972888 h 1136883"/>
              <a:gd name="connsiteX4" fmla="*/ 374740 w 1866042"/>
              <a:gd name="connsiteY4" fmla="*/ 0 h 1136883"/>
              <a:gd name="connsiteX0" fmla="*/ 996567 w 2487869"/>
              <a:gd name="connsiteY0" fmla="*/ 0 h 1164081"/>
              <a:gd name="connsiteX1" fmla="*/ 2487869 w 2487869"/>
              <a:gd name="connsiteY1" fmla="*/ 80894 h 1164081"/>
              <a:gd name="connsiteX2" fmla="*/ 2457384 w 2487869"/>
              <a:gd name="connsiteY2" fmla="*/ 1136883 h 1164081"/>
              <a:gd name="connsiteX3" fmla="*/ 0 w 2487869"/>
              <a:gd name="connsiteY3" fmla="*/ 1052411 h 1164081"/>
              <a:gd name="connsiteX4" fmla="*/ 996567 w 2487869"/>
              <a:gd name="connsiteY4" fmla="*/ 0 h 1164081"/>
              <a:gd name="connsiteX0" fmla="*/ 996567 w 2487869"/>
              <a:gd name="connsiteY0" fmla="*/ 0 h 1164081"/>
              <a:gd name="connsiteX1" fmla="*/ 2487869 w 2487869"/>
              <a:gd name="connsiteY1" fmla="*/ 80894 h 1164081"/>
              <a:gd name="connsiteX2" fmla="*/ 2457384 w 2487869"/>
              <a:gd name="connsiteY2" fmla="*/ 1136883 h 1164081"/>
              <a:gd name="connsiteX3" fmla="*/ 0 w 2487869"/>
              <a:gd name="connsiteY3" fmla="*/ 1052411 h 1164081"/>
              <a:gd name="connsiteX4" fmla="*/ 996567 w 2487869"/>
              <a:gd name="connsiteY4" fmla="*/ 0 h 1164081"/>
              <a:gd name="connsiteX0" fmla="*/ 193385 w 2487869"/>
              <a:gd name="connsiteY0" fmla="*/ 0 h 1164081"/>
              <a:gd name="connsiteX1" fmla="*/ 2487869 w 2487869"/>
              <a:gd name="connsiteY1" fmla="*/ 80894 h 1164081"/>
              <a:gd name="connsiteX2" fmla="*/ 2457384 w 2487869"/>
              <a:gd name="connsiteY2" fmla="*/ 1136883 h 1164081"/>
              <a:gd name="connsiteX3" fmla="*/ 0 w 2487869"/>
              <a:gd name="connsiteY3" fmla="*/ 1052411 h 1164081"/>
              <a:gd name="connsiteX4" fmla="*/ 193385 w 2487869"/>
              <a:gd name="connsiteY4" fmla="*/ 0 h 1164081"/>
              <a:gd name="connsiteX0" fmla="*/ 0 w 2762268"/>
              <a:gd name="connsiteY0" fmla="*/ 0 h 1164081"/>
              <a:gd name="connsiteX1" fmla="*/ 2762268 w 2762268"/>
              <a:gd name="connsiteY1" fmla="*/ 80894 h 1164081"/>
              <a:gd name="connsiteX2" fmla="*/ 2731783 w 2762268"/>
              <a:gd name="connsiteY2" fmla="*/ 1136883 h 1164081"/>
              <a:gd name="connsiteX3" fmla="*/ 274399 w 2762268"/>
              <a:gd name="connsiteY3" fmla="*/ 1052411 h 1164081"/>
              <a:gd name="connsiteX4" fmla="*/ 0 w 2762268"/>
              <a:gd name="connsiteY4" fmla="*/ 0 h 1164081"/>
              <a:gd name="connsiteX0" fmla="*/ 223647 w 2985915"/>
              <a:gd name="connsiteY0" fmla="*/ 0 h 1140721"/>
              <a:gd name="connsiteX1" fmla="*/ 2985915 w 2985915"/>
              <a:gd name="connsiteY1" fmla="*/ 80894 h 1140721"/>
              <a:gd name="connsiteX2" fmla="*/ 2955430 w 2985915"/>
              <a:gd name="connsiteY2" fmla="*/ 1136883 h 1140721"/>
              <a:gd name="connsiteX3" fmla="*/ 0 w 2985915"/>
              <a:gd name="connsiteY3" fmla="*/ 1017073 h 1140721"/>
              <a:gd name="connsiteX4" fmla="*/ 223647 w 2985915"/>
              <a:gd name="connsiteY4" fmla="*/ 0 h 1140721"/>
              <a:gd name="connsiteX0" fmla="*/ 145691 w 2985915"/>
              <a:gd name="connsiteY0" fmla="*/ 161530 h 1059827"/>
              <a:gd name="connsiteX1" fmla="*/ 2985915 w 2985915"/>
              <a:gd name="connsiteY1" fmla="*/ 0 h 1059827"/>
              <a:gd name="connsiteX2" fmla="*/ 2955430 w 2985915"/>
              <a:gd name="connsiteY2" fmla="*/ 1055989 h 1059827"/>
              <a:gd name="connsiteX3" fmla="*/ 0 w 2985915"/>
              <a:gd name="connsiteY3" fmla="*/ 936179 h 1059827"/>
              <a:gd name="connsiteX4" fmla="*/ 145691 w 2985915"/>
              <a:gd name="connsiteY4" fmla="*/ 161530 h 1059827"/>
              <a:gd name="connsiteX0" fmla="*/ 145691 w 2955428"/>
              <a:gd name="connsiteY0" fmla="*/ 0 h 898297"/>
              <a:gd name="connsiteX1" fmla="*/ 2946937 w 2955428"/>
              <a:gd name="connsiteY1" fmla="*/ 49277 h 898297"/>
              <a:gd name="connsiteX2" fmla="*/ 2955430 w 2955428"/>
              <a:gd name="connsiteY2" fmla="*/ 894459 h 898297"/>
              <a:gd name="connsiteX3" fmla="*/ 0 w 2955428"/>
              <a:gd name="connsiteY3" fmla="*/ 774649 h 898297"/>
              <a:gd name="connsiteX4" fmla="*/ 145691 w 2955428"/>
              <a:gd name="connsiteY4" fmla="*/ 0 h 898297"/>
              <a:gd name="connsiteX0" fmla="*/ 165182 w 2974919"/>
              <a:gd name="connsiteY0" fmla="*/ 0 h 917939"/>
              <a:gd name="connsiteX1" fmla="*/ 2966428 w 2974919"/>
              <a:gd name="connsiteY1" fmla="*/ 49277 h 917939"/>
              <a:gd name="connsiteX2" fmla="*/ 2974921 w 2974919"/>
              <a:gd name="connsiteY2" fmla="*/ 894459 h 917939"/>
              <a:gd name="connsiteX3" fmla="*/ 0 w 2974919"/>
              <a:gd name="connsiteY3" fmla="*/ 806269 h 917939"/>
              <a:gd name="connsiteX4" fmla="*/ 165182 w 2974919"/>
              <a:gd name="connsiteY4" fmla="*/ 0 h 917939"/>
              <a:gd name="connsiteX0" fmla="*/ 165182 w 2974919"/>
              <a:gd name="connsiteY0" fmla="*/ 0 h 898297"/>
              <a:gd name="connsiteX1" fmla="*/ 2966428 w 2974919"/>
              <a:gd name="connsiteY1" fmla="*/ 49277 h 898297"/>
              <a:gd name="connsiteX2" fmla="*/ 2974921 w 2974919"/>
              <a:gd name="connsiteY2" fmla="*/ 894459 h 898297"/>
              <a:gd name="connsiteX3" fmla="*/ 0 w 2974919"/>
              <a:gd name="connsiteY3" fmla="*/ 806269 h 898297"/>
              <a:gd name="connsiteX4" fmla="*/ 165182 w 2974919"/>
              <a:gd name="connsiteY4" fmla="*/ 0 h 898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4919" h="898297">
                <a:moveTo>
                  <a:pt x="165182" y="0"/>
                </a:moveTo>
                <a:cubicBezTo>
                  <a:pt x="636586" y="31530"/>
                  <a:pt x="2234835" y="90582"/>
                  <a:pt x="2966428" y="49277"/>
                </a:cubicBezTo>
                <a:lnTo>
                  <a:pt x="2974921" y="894459"/>
                </a:lnTo>
                <a:cubicBezTo>
                  <a:pt x="1896549" y="898297"/>
                  <a:pt x="768332" y="875778"/>
                  <a:pt x="0" y="806269"/>
                </a:cubicBezTo>
                <a:lnTo>
                  <a:pt x="165182" y="0"/>
                </a:lnTo>
                <a:close/>
              </a:path>
            </a:pathLst>
          </a:cu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1" name="Freeform 280"/>
          <p:cNvSpPr>
            <a:spLocks noChangeAspect="1"/>
          </p:cNvSpPr>
          <p:nvPr/>
        </p:nvSpPr>
        <p:spPr>
          <a:xfrm rot="20538845">
            <a:off x="18742417" y="23178787"/>
            <a:ext cx="741046" cy="482559"/>
          </a:xfrm>
          <a:custGeom>
            <a:avLst/>
            <a:gdLst>
              <a:gd name="connsiteX0" fmla="*/ 0 w 1971147"/>
              <a:gd name="connsiteY0" fmla="*/ 0 h 789408"/>
              <a:gd name="connsiteX1" fmla="*/ 1971147 w 1971147"/>
              <a:gd name="connsiteY1" fmla="*/ 0 h 789408"/>
              <a:gd name="connsiteX2" fmla="*/ 1971147 w 1971147"/>
              <a:gd name="connsiteY2" fmla="*/ 789408 h 789408"/>
              <a:gd name="connsiteX3" fmla="*/ 0 w 1971147"/>
              <a:gd name="connsiteY3" fmla="*/ 789408 h 789408"/>
              <a:gd name="connsiteX4" fmla="*/ 0 w 1971147"/>
              <a:gd name="connsiteY4" fmla="*/ 0 h 789408"/>
              <a:gd name="connsiteX0" fmla="*/ 0 w 1971147"/>
              <a:gd name="connsiteY0" fmla="*/ 340239 h 1129647"/>
              <a:gd name="connsiteX1" fmla="*/ 1794692 w 1971147"/>
              <a:gd name="connsiteY1" fmla="*/ 0 h 1129647"/>
              <a:gd name="connsiteX2" fmla="*/ 1971147 w 1971147"/>
              <a:gd name="connsiteY2" fmla="*/ 1129647 h 1129647"/>
              <a:gd name="connsiteX3" fmla="*/ 0 w 1971147"/>
              <a:gd name="connsiteY3" fmla="*/ 1129647 h 1129647"/>
              <a:gd name="connsiteX4" fmla="*/ 0 w 1971147"/>
              <a:gd name="connsiteY4" fmla="*/ 340239 h 1129647"/>
              <a:gd name="connsiteX0" fmla="*/ 366820 w 1971147"/>
              <a:gd name="connsiteY0" fmla="*/ 392304 h 1129647"/>
              <a:gd name="connsiteX1" fmla="*/ 1794692 w 1971147"/>
              <a:gd name="connsiteY1" fmla="*/ 0 h 1129647"/>
              <a:gd name="connsiteX2" fmla="*/ 1971147 w 1971147"/>
              <a:gd name="connsiteY2" fmla="*/ 1129647 h 1129647"/>
              <a:gd name="connsiteX3" fmla="*/ 0 w 1971147"/>
              <a:gd name="connsiteY3" fmla="*/ 1129647 h 1129647"/>
              <a:gd name="connsiteX4" fmla="*/ 366820 w 1971147"/>
              <a:gd name="connsiteY4" fmla="*/ 392304 h 1129647"/>
              <a:gd name="connsiteX0" fmla="*/ 339173 w 1971147"/>
              <a:gd name="connsiteY0" fmla="*/ 341387 h 1129647"/>
              <a:gd name="connsiteX1" fmla="*/ 1794692 w 1971147"/>
              <a:gd name="connsiteY1" fmla="*/ 0 h 1129647"/>
              <a:gd name="connsiteX2" fmla="*/ 1971147 w 1971147"/>
              <a:gd name="connsiteY2" fmla="*/ 1129647 h 1129647"/>
              <a:gd name="connsiteX3" fmla="*/ 0 w 1971147"/>
              <a:gd name="connsiteY3" fmla="*/ 1129647 h 1129647"/>
              <a:gd name="connsiteX4" fmla="*/ 339173 w 1971147"/>
              <a:gd name="connsiteY4" fmla="*/ 341387 h 1129647"/>
              <a:gd name="connsiteX0" fmla="*/ 389921 w 2021895"/>
              <a:gd name="connsiteY0" fmla="*/ 341387 h 1265896"/>
              <a:gd name="connsiteX1" fmla="*/ 1845440 w 2021895"/>
              <a:gd name="connsiteY1" fmla="*/ 0 h 1265896"/>
              <a:gd name="connsiteX2" fmla="*/ 2021895 w 2021895"/>
              <a:gd name="connsiteY2" fmla="*/ 1129647 h 1265896"/>
              <a:gd name="connsiteX3" fmla="*/ 0 w 2021895"/>
              <a:gd name="connsiteY3" fmla="*/ 1265896 h 1265896"/>
              <a:gd name="connsiteX4" fmla="*/ 389921 w 2021895"/>
              <a:gd name="connsiteY4" fmla="*/ 341387 h 1265896"/>
              <a:gd name="connsiteX0" fmla="*/ 389921 w 1966602"/>
              <a:gd name="connsiteY0" fmla="*/ 341387 h 1265896"/>
              <a:gd name="connsiteX1" fmla="*/ 1845440 w 1966602"/>
              <a:gd name="connsiteY1" fmla="*/ 0 h 1265896"/>
              <a:gd name="connsiteX2" fmla="*/ 1966602 w 1966602"/>
              <a:gd name="connsiteY2" fmla="*/ 1027813 h 1265896"/>
              <a:gd name="connsiteX3" fmla="*/ 0 w 1966602"/>
              <a:gd name="connsiteY3" fmla="*/ 1265896 h 1265896"/>
              <a:gd name="connsiteX4" fmla="*/ 389921 w 1966602"/>
              <a:gd name="connsiteY4" fmla="*/ 341387 h 1265896"/>
              <a:gd name="connsiteX0" fmla="*/ 389921 w 1966602"/>
              <a:gd name="connsiteY0" fmla="*/ 341387 h 1265896"/>
              <a:gd name="connsiteX1" fmla="*/ 1845440 w 1966602"/>
              <a:gd name="connsiteY1" fmla="*/ 0 h 1265896"/>
              <a:gd name="connsiteX2" fmla="*/ 1966602 w 1966602"/>
              <a:gd name="connsiteY2" fmla="*/ 1027813 h 1265896"/>
              <a:gd name="connsiteX3" fmla="*/ 0 w 1966602"/>
              <a:gd name="connsiteY3" fmla="*/ 1265896 h 1265896"/>
              <a:gd name="connsiteX4" fmla="*/ 389921 w 1966602"/>
              <a:gd name="connsiteY4" fmla="*/ 341387 h 1265896"/>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3829 h 1034236"/>
              <a:gd name="connsiteX1" fmla="*/ 1879449 w 1966602"/>
              <a:gd name="connsiteY1" fmla="*/ 13828 h 1034236"/>
              <a:gd name="connsiteX2" fmla="*/ 1966602 w 1966602"/>
              <a:gd name="connsiteY2" fmla="*/ 720255 h 1034236"/>
              <a:gd name="connsiteX3" fmla="*/ 0 w 1966602"/>
              <a:gd name="connsiteY3" fmla="*/ 958338 h 1034236"/>
              <a:gd name="connsiteX4" fmla="*/ 389921 w 1966602"/>
              <a:gd name="connsiteY4" fmla="*/ 33829 h 1034236"/>
              <a:gd name="connsiteX0" fmla="*/ 389921 w 1966634"/>
              <a:gd name="connsiteY0" fmla="*/ 33829 h 1272046"/>
              <a:gd name="connsiteX1" fmla="*/ 1879449 w 1966634"/>
              <a:gd name="connsiteY1" fmla="*/ 13828 h 1272046"/>
              <a:gd name="connsiteX2" fmla="*/ 1966634 w 1966634"/>
              <a:gd name="connsiteY2" fmla="*/ 1068632 h 1272046"/>
              <a:gd name="connsiteX3" fmla="*/ 0 w 1966634"/>
              <a:gd name="connsiteY3" fmla="*/ 958338 h 1272046"/>
              <a:gd name="connsiteX4" fmla="*/ 389921 w 1966634"/>
              <a:gd name="connsiteY4" fmla="*/ 33829 h 1272046"/>
              <a:gd name="connsiteX0" fmla="*/ 389921 w 1966634"/>
              <a:gd name="connsiteY0" fmla="*/ 33829 h 1092634"/>
              <a:gd name="connsiteX1" fmla="*/ 1879449 w 1966634"/>
              <a:gd name="connsiteY1" fmla="*/ 13828 h 1092634"/>
              <a:gd name="connsiteX2" fmla="*/ 1966634 w 1966634"/>
              <a:gd name="connsiteY2" fmla="*/ 1068632 h 1092634"/>
              <a:gd name="connsiteX3" fmla="*/ 0 w 1966634"/>
              <a:gd name="connsiteY3" fmla="*/ 958338 h 1092634"/>
              <a:gd name="connsiteX4" fmla="*/ 389921 w 1966634"/>
              <a:gd name="connsiteY4" fmla="*/ 33829 h 1092634"/>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20001 h 1116180"/>
              <a:gd name="connsiteX1" fmla="*/ 1879449 w 1966634"/>
              <a:gd name="connsiteY1" fmla="*/ 0 h 1116180"/>
              <a:gd name="connsiteX2" fmla="*/ 1966634 w 1966634"/>
              <a:gd name="connsiteY2" fmla="*/ 1054804 h 1116180"/>
              <a:gd name="connsiteX3" fmla="*/ 0 w 1966634"/>
              <a:gd name="connsiteY3" fmla="*/ 944510 h 1116180"/>
              <a:gd name="connsiteX4" fmla="*/ 389921 w 1966634"/>
              <a:gd name="connsiteY4" fmla="*/ 20001 h 1116180"/>
              <a:gd name="connsiteX0" fmla="*/ 386076 w 1966634"/>
              <a:gd name="connsiteY0" fmla="*/ 0 h 1120549"/>
              <a:gd name="connsiteX1" fmla="*/ 1879449 w 1966634"/>
              <a:gd name="connsiteY1" fmla="*/ 4369 h 1120549"/>
              <a:gd name="connsiteX2" fmla="*/ 1966634 w 1966634"/>
              <a:gd name="connsiteY2" fmla="*/ 1059173 h 1120549"/>
              <a:gd name="connsiteX3" fmla="*/ 0 w 1966634"/>
              <a:gd name="connsiteY3" fmla="*/ 948879 h 1120549"/>
              <a:gd name="connsiteX4" fmla="*/ 386076 w 1966634"/>
              <a:gd name="connsiteY4" fmla="*/ 0 h 1120549"/>
              <a:gd name="connsiteX0" fmla="*/ 374740 w 1955298"/>
              <a:gd name="connsiteY0" fmla="*/ 0 h 1120549"/>
              <a:gd name="connsiteX1" fmla="*/ 1868113 w 1955298"/>
              <a:gd name="connsiteY1" fmla="*/ 4369 h 1120549"/>
              <a:gd name="connsiteX2" fmla="*/ 1955298 w 1955298"/>
              <a:gd name="connsiteY2" fmla="*/ 1059173 h 1120549"/>
              <a:gd name="connsiteX3" fmla="*/ 0 w 1955298"/>
              <a:gd name="connsiteY3" fmla="*/ 972888 h 1120549"/>
              <a:gd name="connsiteX4" fmla="*/ 374740 w 1955298"/>
              <a:gd name="connsiteY4" fmla="*/ 0 h 1120549"/>
              <a:gd name="connsiteX0" fmla="*/ 374740 w 1955298"/>
              <a:gd name="connsiteY0" fmla="*/ 9769 h 1130318"/>
              <a:gd name="connsiteX1" fmla="*/ 1866042 w 1955298"/>
              <a:gd name="connsiteY1" fmla="*/ 0 h 1130318"/>
              <a:gd name="connsiteX2" fmla="*/ 1955298 w 1955298"/>
              <a:gd name="connsiteY2" fmla="*/ 1068942 h 1130318"/>
              <a:gd name="connsiteX3" fmla="*/ 0 w 1955298"/>
              <a:gd name="connsiteY3" fmla="*/ 982657 h 1130318"/>
              <a:gd name="connsiteX4" fmla="*/ 374740 w 1955298"/>
              <a:gd name="connsiteY4" fmla="*/ 9769 h 1130318"/>
              <a:gd name="connsiteX0" fmla="*/ 70764 w 1955298"/>
              <a:gd name="connsiteY0" fmla="*/ 0 h 1196545"/>
              <a:gd name="connsiteX1" fmla="*/ 1866042 w 1955298"/>
              <a:gd name="connsiteY1" fmla="*/ 66227 h 1196545"/>
              <a:gd name="connsiteX2" fmla="*/ 1955298 w 1955298"/>
              <a:gd name="connsiteY2" fmla="*/ 1135169 h 1196545"/>
              <a:gd name="connsiteX3" fmla="*/ 0 w 1955298"/>
              <a:gd name="connsiteY3" fmla="*/ 1048884 h 1196545"/>
              <a:gd name="connsiteX4" fmla="*/ 70764 w 1955298"/>
              <a:gd name="connsiteY4" fmla="*/ 0 h 1196545"/>
              <a:gd name="connsiteX0" fmla="*/ 70764 w 2095314"/>
              <a:gd name="connsiteY0" fmla="*/ 0 h 1196545"/>
              <a:gd name="connsiteX1" fmla="*/ 2095314 w 2095314"/>
              <a:gd name="connsiteY1" fmla="*/ 31183 h 1196545"/>
              <a:gd name="connsiteX2" fmla="*/ 1955298 w 2095314"/>
              <a:gd name="connsiteY2" fmla="*/ 1135169 h 1196545"/>
              <a:gd name="connsiteX3" fmla="*/ 0 w 2095314"/>
              <a:gd name="connsiteY3" fmla="*/ 1048884 h 1196545"/>
              <a:gd name="connsiteX4" fmla="*/ 70764 w 2095314"/>
              <a:gd name="connsiteY4" fmla="*/ 0 h 1196545"/>
              <a:gd name="connsiteX0" fmla="*/ 70764 w 2028709"/>
              <a:gd name="connsiteY0" fmla="*/ 0 h 1196545"/>
              <a:gd name="connsiteX1" fmla="*/ 2028709 w 2028709"/>
              <a:gd name="connsiteY1" fmla="*/ 75102 h 1196545"/>
              <a:gd name="connsiteX2" fmla="*/ 1955298 w 2028709"/>
              <a:gd name="connsiteY2" fmla="*/ 1135169 h 1196545"/>
              <a:gd name="connsiteX3" fmla="*/ 0 w 2028709"/>
              <a:gd name="connsiteY3" fmla="*/ 1048884 h 1196545"/>
              <a:gd name="connsiteX4" fmla="*/ 70764 w 2028709"/>
              <a:gd name="connsiteY4" fmla="*/ 0 h 1196545"/>
              <a:gd name="connsiteX0" fmla="*/ 188699 w 2028709"/>
              <a:gd name="connsiteY0" fmla="*/ 0 h 1179421"/>
              <a:gd name="connsiteX1" fmla="*/ 2028709 w 2028709"/>
              <a:gd name="connsiteY1" fmla="*/ 57978 h 1179421"/>
              <a:gd name="connsiteX2" fmla="*/ 1955298 w 2028709"/>
              <a:gd name="connsiteY2" fmla="*/ 1118045 h 1179421"/>
              <a:gd name="connsiteX3" fmla="*/ 0 w 2028709"/>
              <a:gd name="connsiteY3" fmla="*/ 1031760 h 1179421"/>
              <a:gd name="connsiteX4" fmla="*/ 188699 w 2028709"/>
              <a:gd name="connsiteY4" fmla="*/ 0 h 1179421"/>
              <a:gd name="connsiteX0" fmla="*/ 1284957 w 3124967"/>
              <a:gd name="connsiteY0" fmla="*/ 0 h 1179421"/>
              <a:gd name="connsiteX1" fmla="*/ 3124967 w 3124967"/>
              <a:gd name="connsiteY1" fmla="*/ 57978 h 1179421"/>
              <a:gd name="connsiteX2" fmla="*/ 3051556 w 3124967"/>
              <a:gd name="connsiteY2" fmla="*/ 1118045 h 1179421"/>
              <a:gd name="connsiteX3" fmla="*/ -1 w 3124967"/>
              <a:gd name="connsiteY3" fmla="*/ 885497 h 1179421"/>
              <a:gd name="connsiteX4" fmla="*/ 1284957 w 3124967"/>
              <a:gd name="connsiteY4" fmla="*/ 0 h 1179421"/>
              <a:gd name="connsiteX0" fmla="*/ 596105 w 3124967"/>
              <a:gd name="connsiteY0" fmla="*/ 1 h 1263548"/>
              <a:gd name="connsiteX1" fmla="*/ 3124967 w 3124967"/>
              <a:gd name="connsiteY1" fmla="*/ 142105 h 1263548"/>
              <a:gd name="connsiteX2" fmla="*/ 3051556 w 3124967"/>
              <a:gd name="connsiteY2" fmla="*/ 1202172 h 1263548"/>
              <a:gd name="connsiteX3" fmla="*/ -1 w 3124967"/>
              <a:gd name="connsiteY3" fmla="*/ 969624 h 1263548"/>
              <a:gd name="connsiteX4" fmla="*/ 596105 w 3124967"/>
              <a:gd name="connsiteY4" fmla="*/ 1 h 1263548"/>
              <a:gd name="connsiteX0" fmla="*/ 596105 w 3124967"/>
              <a:gd name="connsiteY0" fmla="*/ 1 h 1263548"/>
              <a:gd name="connsiteX1" fmla="*/ 3124967 w 3124967"/>
              <a:gd name="connsiteY1" fmla="*/ 142105 h 1263548"/>
              <a:gd name="connsiteX2" fmla="*/ 3051556 w 3124967"/>
              <a:gd name="connsiteY2" fmla="*/ 1202172 h 1263548"/>
              <a:gd name="connsiteX3" fmla="*/ -1 w 3124967"/>
              <a:gd name="connsiteY3" fmla="*/ 969624 h 1263548"/>
              <a:gd name="connsiteX4" fmla="*/ 596105 w 3124967"/>
              <a:gd name="connsiteY4" fmla="*/ 1 h 1263548"/>
              <a:gd name="connsiteX0" fmla="*/ 446470 w 3124967"/>
              <a:gd name="connsiteY0" fmla="*/ 42290 h 1121443"/>
              <a:gd name="connsiteX1" fmla="*/ 3124967 w 3124967"/>
              <a:gd name="connsiteY1" fmla="*/ 0 h 1121443"/>
              <a:gd name="connsiteX2" fmla="*/ 3051556 w 3124967"/>
              <a:gd name="connsiteY2" fmla="*/ 1060067 h 1121443"/>
              <a:gd name="connsiteX3" fmla="*/ -1 w 3124967"/>
              <a:gd name="connsiteY3" fmla="*/ 827519 h 1121443"/>
              <a:gd name="connsiteX4" fmla="*/ 446470 w 3124967"/>
              <a:gd name="connsiteY4" fmla="*/ 42290 h 1121443"/>
              <a:gd name="connsiteX0" fmla="*/ 446470 w 3110431"/>
              <a:gd name="connsiteY0" fmla="*/ 1 h 1079154"/>
              <a:gd name="connsiteX1" fmla="*/ 3110430 w 3110431"/>
              <a:gd name="connsiteY1" fmla="*/ 121151 h 1079154"/>
              <a:gd name="connsiteX2" fmla="*/ 3051556 w 3110431"/>
              <a:gd name="connsiteY2" fmla="*/ 1017778 h 1079154"/>
              <a:gd name="connsiteX3" fmla="*/ -1 w 3110431"/>
              <a:gd name="connsiteY3" fmla="*/ 785230 h 1079154"/>
              <a:gd name="connsiteX4" fmla="*/ 446470 w 3110431"/>
              <a:gd name="connsiteY4" fmla="*/ 1 h 1079154"/>
              <a:gd name="connsiteX0" fmla="*/ 446470 w 3112031"/>
              <a:gd name="connsiteY0" fmla="*/ 1 h 1079154"/>
              <a:gd name="connsiteX1" fmla="*/ 3112033 w 3112031"/>
              <a:gd name="connsiteY1" fmla="*/ 187808 h 1079154"/>
              <a:gd name="connsiteX2" fmla="*/ 3051556 w 3112031"/>
              <a:gd name="connsiteY2" fmla="*/ 1017778 h 1079154"/>
              <a:gd name="connsiteX3" fmla="*/ -1 w 3112031"/>
              <a:gd name="connsiteY3" fmla="*/ 785230 h 1079154"/>
              <a:gd name="connsiteX4" fmla="*/ 446470 w 3112031"/>
              <a:gd name="connsiteY4" fmla="*/ 1 h 1079154"/>
              <a:gd name="connsiteX0" fmla="*/ 446470 w 3112031"/>
              <a:gd name="connsiteY0" fmla="*/ 1 h 1017778"/>
              <a:gd name="connsiteX1" fmla="*/ 3112033 w 3112031"/>
              <a:gd name="connsiteY1" fmla="*/ 187808 h 1017778"/>
              <a:gd name="connsiteX2" fmla="*/ 3051556 w 3112031"/>
              <a:gd name="connsiteY2" fmla="*/ 1017778 h 1017778"/>
              <a:gd name="connsiteX3" fmla="*/ -1 w 3112031"/>
              <a:gd name="connsiteY3" fmla="*/ 785230 h 1017778"/>
              <a:gd name="connsiteX4" fmla="*/ 446470 w 3112031"/>
              <a:gd name="connsiteY4" fmla="*/ 1 h 1017778"/>
              <a:gd name="connsiteX0" fmla="*/ 446470 w 3112031"/>
              <a:gd name="connsiteY0" fmla="*/ 1 h 1067986"/>
              <a:gd name="connsiteX1" fmla="*/ 3112033 w 3112031"/>
              <a:gd name="connsiteY1" fmla="*/ 187808 h 1067986"/>
              <a:gd name="connsiteX2" fmla="*/ 3021953 w 3112031"/>
              <a:gd name="connsiteY2" fmla="*/ 1067985 h 1067986"/>
              <a:gd name="connsiteX3" fmla="*/ -1 w 3112031"/>
              <a:gd name="connsiteY3" fmla="*/ 785230 h 1067986"/>
              <a:gd name="connsiteX4" fmla="*/ 446470 w 3112031"/>
              <a:gd name="connsiteY4" fmla="*/ 1 h 1067986"/>
              <a:gd name="connsiteX0" fmla="*/ 446470 w 3112031"/>
              <a:gd name="connsiteY0" fmla="*/ 1 h 1067986"/>
              <a:gd name="connsiteX1" fmla="*/ 3112033 w 3112031"/>
              <a:gd name="connsiteY1" fmla="*/ 187808 h 1067986"/>
              <a:gd name="connsiteX2" fmla="*/ 3021953 w 3112031"/>
              <a:gd name="connsiteY2" fmla="*/ 1067985 h 1067986"/>
              <a:gd name="connsiteX3" fmla="*/ -1 w 3112031"/>
              <a:gd name="connsiteY3" fmla="*/ 785230 h 1067986"/>
              <a:gd name="connsiteX4" fmla="*/ 446470 w 3112031"/>
              <a:gd name="connsiteY4" fmla="*/ 1 h 1067986"/>
              <a:gd name="connsiteX0" fmla="*/ 446470 w 3021953"/>
              <a:gd name="connsiteY0" fmla="*/ 1 h 1067986"/>
              <a:gd name="connsiteX1" fmla="*/ 3018583 w 3021953"/>
              <a:gd name="connsiteY1" fmla="*/ 306721 h 1067986"/>
              <a:gd name="connsiteX2" fmla="*/ 3021953 w 3021953"/>
              <a:gd name="connsiteY2" fmla="*/ 1067985 h 1067986"/>
              <a:gd name="connsiteX3" fmla="*/ -1 w 3021953"/>
              <a:gd name="connsiteY3" fmla="*/ 785230 h 1067986"/>
              <a:gd name="connsiteX4" fmla="*/ 446470 w 3021953"/>
              <a:gd name="connsiteY4" fmla="*/ 1 h 1067986"/>
              <a:gd name="connsiteX0" fmla="*/ 446470 w 3021953"/>
              <a:gd name="connsiteY0" fmla="*/ 1 h 1067986"/>
              <a:gd name="connsiteX1" fmla="*/ 2699487 w 3021953"/>
              <a:gd name="connsiteY1" fmla="*/ 145718 h 1067986"/>
              <a:gd name="connsiteX2" fmla="*/ 3021953 w 3021953"/>
              <a:gd name="connsiteY2" fmla="*/ 1067985 h 1067986"/>
              <a:gd name="connsiteX3" fmla="*/ -1 w 3021953"/>
              <a:gd name="connsiteY3" fmla="*/ 785230 h 1067986"/>
              <a:gd name="connsiteX4" fmla="*/ 446470 w 3021953"/>
              <a:gd name="connsiteY4" fmla="*/ 1 h 1067986"/>
              <a:gd name="connsiteX0" fmla="*/ 446470 w 3032515"/>
              <a:gd name="connsiteY0" fmla="*/ 1 h 1067986"/>
              <a:gd name="connsiteX1" fmla="*/ 3031391 w 3032515"/>
              <a:gd name="connsiteY1" fmla="*/ 217962 h 1067986"/>
              <a:gd name="connsiteX2" fmla="*/ 3021953 w 3032515"/>
              <a:gd name="connsiteY2" fmla="*/ 1067985 h 1067986"/>
              <a:gd name="connsiteX3" fmla="*/ -1 w 3032515"/>
              <a:gd name="connsiteY3" fmla="*/ 785230 h 1067986"/>
              <a:gd name="connsiteX4" fmla="*/ 446470 w 3032515"/>
              <a:gd name="connsiteY4" fmla="*/ 1 h 1067986"/>
              <a:gd name="connsiteX0" fmla="*/ 446470 w 3032515"/>
              <a:gd name="connsiteY0" fmla="*/ 1 h 1067986"/>
              <a:gd name="connsiteX1" fmla="*/ 3031391 w 3032515"/>
              <a:gd name="connsiteY1" fmla="*/ 217962 h 1067986"/>
              <a:gd name="connsiteX2" fmla="*/ 3021953 w 3032515"/>
              <a:gd name="connsiteY2" fmla="*/ 1067985 h 1067986"/>
              <a:gd name="connsiteX3" fmla="*/ -1 w 3032515"/>
              <a:gd name="connsiteY3" fmla="*/ 785230 h 1067986"/>
              <a:gd name="connsiteX4" fmla="*/ 446470 w 3032515"/>
              <a:gd name="connsiteY4" fmla="*/ 1 h 1067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2515" h="1067986">
                <a:moveTo>
                  <a:pt x="446470" y="1"/>
                </a:moveTo>
                <a:cubicBezTo>
                  <a:pt x="1308917" y="166831"/>
                  <a:pt x="2113420" y="175880"/>
                  <a:pt x="3031391" y="217962"/>
                </a:cubicBezTo>
                <a:cubicBezTo>
                  <a:pt x="3032514" y="471717"/>
                  <a:pt x="3020830" y="814230"/>
                  <a:pt x="3021953" y="1067985"/>
                </a:cubicBezTo>
                <a:cubicBezTo>
                  <a:pt x="1970130" y="1025151"/>
                  <a:pt x="690373" y="896899"/>
                  <a:pt x="-1" y="785230"/>
                </a:cubicBezTo>
                <a:lnTo>
                  <a:pt x="446470" y="1"/>
                </a:lnTo>
                <a:close/>
              </a:path>
            </a:pathLst>
          </a:custGeom>
          <a:solidFill>
            <a:srgbClr val="04BF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4" name="TextBox 283"/>
          <p:cNvSpPr txBox="1"/>
          <p:nvPr/>
        </p:nvSpPr>
        <p:spPr>
          <a:xfrm rot="1530445">
            <a:off x="16513167" y="23763026"/>
            <a:ext cx="1324007" cy="307777"/>
          </a:xfrm>
          <a:prstGeom prst="rect">
            <a:avLst/>
          </a:prstGeom>
          <a:noFill/>
        </p:spPr>
        <p:txBody>
          <a:bodyPr wrap="square" rtlCol="0">
            <a:spAutoFit/>
          </a:bodyPr>
          <a:lstStyle/>
          <a:p>
            <a:r>
              <a:rPr lang="en-GB" sz="1400" dirty="0" smtClean="0">
                <a:solidFill>
                  <a:schemeClr val="bg1"/>
                </a:solidFill>
              </a:rPr>
              <a:t>auth</a:t>
            </a:r>
            <a:endParaRPr lang="en-GB" sz="3600" dirty="0">
              <a:solidFill>
                <a:schemeClr val="bg1"/>
              </a:solidFill>
            </a:endParaRPr>
          </a:p>
        </p:txBody>
      </p:sp>
      <p:sp>
        <p:nvSpPr>
          <p:cNvPr id="285" name="TextBox 284"/>
          <p:cNvSpPr txBox="1"/>
          <p:nvPr/>
        </p:nvSpPr>
        <p:spPr>
          <a:xfrm rot="798959">
            <a:off x="16900578" y="23779794"/>
            <a:ext cx="1414331" cy="523220"/>
          </a:xfrm>
          <a:prstGeom prst="rect">
            <a:avLst/>
          </a:prstGeom>
          <a:noFill/>
        </p:spPr>
        <p:txBody>
          <a:bodyPr wrap="square" rtlCol="0">
            <a:spAutoFit/>
          </a:bodyPr>
          <a:lstStyle/>
          <a:p>
            <a:pPr algn="ctr"/>
            <a:r>
              <a:rPr lang="en-GB" sz="1400" dirty="0" smtClean="0">
                <a:solidFill>
                  <a:schemeClr val="bg1"/>
                </a:solidFill>
              </a:rPr>
              <a:t>data management</a:t>
            </a:r>
          </a:p>
        </p:txBody>
      </p:sp>
      <p:sp>
        <p:nvSpPr>
          <p:cNvPr id="290" name="Freeform 289"/>
          <p:cNvSpPr>
            <a:spLocks noChangeAspect="1"/>
          </p:cNvSpPr>
          <p:nvPr/>
        </p:nvSpPr>
        <p:spPr>
          <a:xfrm rot="21063578" flipH="1">
            <a:off x="19509070" y="23060578"/>
            <a:ext cx="547904" cy="418462"/>
          </a:xfrm>
          <a:custGeom>
            <a:avLst/>
            <a:gdLst>
              <a:gd name="connsiteX0" fmla="*/ 0 w 1971147"/>
              <a:gd name="connsiteY0" fmla="*/ 0 h 789408"/>
              <a:gd name="connsiteX1" fmla="*/ 1971147 w 1971147"/>
              <a:gd name="connsiteY1" fmla="*/ 0 h 789408"/>
              <a:gd name="connsiteX2" fmla="*/ 1971147 w 1971147"/>
              <a:gd name="connsiteY2" fmla="*/ 789408 h 789408"/>
              <a:gd name="connsiteX3" fmla="*/ 0 w 1971147"/>
              <a:gd name="connsiteY3" fmla="*/ 789408 h 789408"/>
              <a:gd name="connsiteX4" fmla="*/ 0 w 1971147"/>
              <a:gd name="connsiteY4" fmla="*/ 0 h 789408"/>
              <a:gd name="connsiteX0" fmla="*/ 0 w 1971147"/>
              <a:gd name="connsiteY0" fmla="*/ 340239 h 1129647"/>
              <a:gd name="connsiteX1" fmla="*/ 1794692 w 1971147"/>
              <a:gd name="connsiteY1" fmla="*/ 0 h 1129647"/>
              <a:gd name="connsiteX2" fmla="*/ 1971147 w 1971147"/>
              <a:gd name="connsiteY2" fmla="*/ 1129647 h 1129647"/>
              <a:gd name="connsiteX3" fmla="*/ 0 w 1971147"/>
              <a:gd name="connsiteY3" fmla="*/ 1129647 h 1129647"/>
              <a:gd name="connsiteX4" fmla="*/ 0 w 1971147"/>
              <a:gd name="connsiteY4" fmla="*/ 340239 h 1129647"/>
              <a:gd name="connsiteX0" fmla="*/ 366820 w 1971147"/>
              <a:gd name="connsiteY0" fmla="*/ 392304 h 1129647"/>
              <a:gd name="connsiteX1" fmla="*/ 1794692 w 1971147"/>
              <a:gd name="connsiteY1" fmla="*/ 0 h 1129647"/>
              <a:gd name="connsiteX2" fmla="*/ 1971147 w 1971147"/>
              <a:gd name="connsiteY2" fmla="*/ 1129647 h 1129647"/>
              <a:gd name="connsiteX3" fmla="*/ 0 w 1971147"/>
              <a:gd name="connsiteY3" fmla="*/ 1129647 h 1129647"/>
              <a:gd name="connsiteX4" fmla="*/ 366820 w 1971147"/>
              <a:gd name="connsiteY4" fmla="*/ 392304 h 1129647"/>
              <a:gd name="connsiteX0" fmla="*/ 339173 w 1971147"/>
              <a:gd name="connsiteY0" fmla="*/ 341387 h 1129647"/>
              <a:gd name="connsiteX1" fmla="*/ 1794692 w 1971147"/>
              <a:gd name="connsiteY1" fmla="*/ 0 h 1129647"/>
              <a:gd name="connsiteX2" fmla="*/ 1971147 w 1971147"/>
              <a:gd name="connsiteY2" fmla="*/ 1129647 h 1129647"/>
              <a:gd name="connsiteX3" fmla="*/ 0 w 1971147"/>
              <a:gd name="connsiteY3" fmla="*/ 1129647 h 1129647"/>
              <a:gd name="connsiteX4" fmla="*/ 339173 w 1971147"/>
              <a:gd name="connsiteY4" fmla="*/ 341387 h 1129647"/>
              <a:gd name="connsiteX0" fmla="*/ 389921 w 2021895"/>
              <a:gd name="connsiteY0" fmla="*/ 341387 h 1265896"/>
              <a:gd name="connsiteX1" fmla="*/ 1845440 w 2021895"/>
              <a:gd name="connsiteY1" fmla="*/ 0 h 1265896"/>
              <a:gd name="connsiteX2" fmla="*/ 2021895 w 2021895"/>
              <a:gd name="connsiteY2" fmla="*/ 1129647 h 1265896"/>
              <a:gd name="connsiteX3" fmla="*/ 0 w 2021895"/>
              <a:gd name="connsiteY3" fmla="*/ 1265896 h 1265896"/>
              <a:gd name="connsiteX4" fmla="*/ 389921 w 2021895"/>
              <a:gd name="connsiteY4" fmla="*/ 341387 h 1265896"/>
              <a:gd name="connsiteX0" fmla="*/ 389921 w 1966602"/>
              <a:gd name="connsiteY0" fmla="*/ 341387 h 1265896"/>
              <a:gd name="connsiteX1" fmla="*/ 1845440 w 1966602"/>
              <a:gd name="connsiteY1" fmla="*/ 0 h 1265896"/>
              <a:gd name="connsiteX2" fmla="*/ 1966602 w 1966602"/>
              <a:gd name="connsiteY2" fmla="*/ 1027813 h 1265896"/>
              <a:gd name="connsiteX3" fmla="*/ 0 w 1966602"/>
              <a:gd name="connsiteY3" fmla="*/ 1265896 h 1265896"/>
              <a:gd name="connsiteX4" fmla="*/ 389921 w 1966602"/>
              <a:gd name="connsiteY4" fmla="*/ 341387 h 1265896"/>
              <a:gd name="connsiteX0" fmla="*/ 389921 w 1966602"/>
              <a:gd name="connsiteY0" fmla="*/ 341387 h 1265896"/>
              <a:gd name="connsiteX1" fmla="*/ 1845440 w 1966602"/>
              <a:gd name="connsiteY1" fmla="*/ 0 h 1265896"/>
              <a:gd name="connsiteX2" fmla="*/ 1966602 w 1966602"/>
              <a:gd name="connsiteY2" fmla="*/ 1027813 h 1265896"/>
              <a:gd name="connsiteX3" fmla="*/ 0 w 1966602"/>
              <a:gd name="connsiteY3" fmla="*/ 1265896 h 1265896"/>
              <a:gd name="connsiteX4" fmla="*/ 389921 w 1966602"/>
              <a:gd name="connsiteY4" fmla="*/ 341387 h 1265896"/>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3829 h 1034236"/>
              <a:gd name="connsiteX1" fmla="*/ 1879449 w 1966602"/>
              <a:gd name="connsiteY1" fmla="*/ 13828 h 1034236"/>
              <a:gd name="connsiteX2" fmla="*/ 1966602 w 1966602"/>
              <a:gd name="connsiteY2" fmla="*/ 720255 h 1034236"/>
              <a:gd name="connsiteX3" fmla="*/ 0 w 1966602"/>
              <a:gd name="connsiteY3" fmla="*/ 958338 h 1034236"/>
              <a:gd name="connsiteX4" fmla="*/ 389921 w 1966602"/>
              <a:gd name="connsiteY4" fmla="*/ 33829 h 1034236"/>
              <a:gd name="connsiteX0" fmla="*/ 389921 w 1966634"/>
              <a:gd name="connsiteY0" fmla="*/ 33829 h 1272046"/>
              <a:gd name="connsiteX1" fmla="*/ 1879449 w 1966634"/>
              <a:gd name="connsiteY1" fmla="*/ 13828 h 1272046"/>
              <a:gd name="connsiteX2" fmla="*/ 1966634 w 1966634"/>
              <a:gd name="connsiteY2" fmla="*/ 1068632 h 1272046"/>
              <a:gd name="connsiteX3" fmla="*/ 0 w 1966634"/>
              <a:gd name="connsiteY3" fmla="*/ 958338 h 1272046"/>
              <a:gd name="connsiteX4" fmla="*/ 389921 w 1966634"/>
              <a:gd name="connsiteY4" fmla="*/ 33829 h 1272046"/>
              <a:gd name="connsiteX0" fmla="*/ 389921 w 1966634"/>
              <a:gd name="connsiteY0" fmla="*/ 33829 h 1092634"/>
              <a:gd name="connsiteX1" fmla="*/ 1879449 w 1966634"/>
              <a:gd name="connsiteY1" fmla="*/ 13828 h 1092634"/>
              <a:gd name="connsiteX2" fmla="*/ 1966634 w 1966634"/>
              <a:gd name="connsiteY2" fmla="*/ 1068632 h 1092634"/>
              <a:gd name="connsiteX3" fmla="*/ 0 w 1966634"/>
              <a:gd name="connsiteY3" fmla="*/ 958338 h 1092634"/>
              <a:gd name="connsiteX4" fmla="*/ 389921 w 1966634"/>
              <a:gd name="connsiteY4" fmla="*/ 33829 h 1092634"/>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20001 h 1116180"/>
              <a:gd name="connsiteX1" fmla="*/ 1879449 w 1966634"/>
              <a:gd name="connsiteY1" fmla="*/ 0 h 1116180"/>
              <a:gd name="connsiteX2" fmla="*/ 1966634 w 1966634"/>
              <a:gd name="connsiteY2" fmla="*/ 1054804 h 1116180"/>
              <a:gd name="connsiteX3" fmla="*/ 0 w 1966634"/>
              <a:gd name="connsiteY3" fmla="*/ 944510 h 1116180"/>
              <a:gd name="connsiteX4" fmla="*/ 389921 w 1966634"/>
              <a:gd name="connsiteY4" fmla="*/ 20001 h 1116180"/>
              <a:gd name="connsiteX0" fmla="*/ 386076 w 1966634"/>
              <a:gd name="connsiteY0" fmla="*/ 0 h 1120549"/>
              <a:gd name="connsiteX1" fmla="*/ 1879449 w 1966634"/>
              <a:gd name="connsiteY1" fmla="*/ 4369 h 1120549"/>
              <a:gd name="connsiteX2" fmla="*/ 1966634 w 1966634"/>
              <a:gd name="connsiteY2" fmla="*/ 1059173 h 1120549"/>
              <a:gd name="connsiteX3" fmla="*/ 0 w 1966634"/>
              <a:gd name="connsiteY3" fmla="*/ 948879 h 1120549"/>
              <a:gd name="connsiteX4" fmla="*/ 386076 w 1966634"/>
              <a:gd name="connsiteY4" fmla="*/ 0 h 1120549"/>
              <a:gd name="connsiteX0" fmla="*/ 374740 w 1955298"/>
              <a:gd name="connsiteY0" fmla="*/ 0 h 1120549"/>
              <a:gd name="connsiteX1" fmla="*/ 1868113 w 1955298"/>
              <a:gd name="connsiteY1" fmla="*/ 4369 h 1120549"/>
              <a:gd name="connsiteX2" fmla="*/ 1955298 w 1955298"/>
              <a:gd name="connsiteY2" fmla="*/ 1059173 h 1120549"/>
              <a:gd name="connsiteX3" fmla="*/ 0 w 1955298"/>
              <a:gd name="connsiteY3" fmla="*/ 972888 h 1120549"/>
              <a:gd name="connsiteX4" fmla="*/ 374740 w 1955298"/>
              <a:gd name="connsiteY4" fmla="*/ 0 h 1120549"/>
              <a:gd name="connsiteX0" fmla="*/ 374740 w 1955298"/>
              <a:gd name="connsiteY0" fmla="*/ 9769 h 1130318"/>
              <a:gd name="connsiteX1" fmla="*/ 1866042 w 1955298"/>
              <a:gd name="connsiteY1" fmla="*/ 0 h 1130318"/>
              <a:gd name="connsiteX2" fmla="*/ 1955298 w 1955298"/>
              <a:gd name="connsiteY2" fmla="*/ 1068942 h 1130318"/>
              <a:gd name="connsiteX3" fmla="*/ 0 w 1955298"/>
              <a:gd name="connsiteY3" fmla="*/ 982657 h 1130318"/>
              <a:gd name="connsiteX4" fmla="*/ 374740 w 1955298"/>
              <a:gd name="connsiteY4" fmla="*/ 9769 h 1130318"/>
              <a:gd name="connsiteX0" fmla="*/ 374740 w 1923282"/>
              <a:gd name="connsiteY0" fmla="*/ 9769 h 1106196"/>
              <a:gd name="connsiteX1" fmla="*/ 1866042 w 1923282"/>
              <a:gd name="connsiteY1" fmla="*/ 0 h 1106196"/>
              <a:gd name="connsiteX2" fmla="*/ 1923281 w 1923282"/>
              <a:gd name="connsiteY2" fmla="*/ 1044819 h 1106196"/>
              <a:gd name="connsiteX3" fmla="*/ 0 w 1923282"/>
              <a:gd name="connsiteY3" fmla="*/ 982657 h 1106196"/>
              <a:gd name="connsiteX4" fmla="*/ 374740 w 1923282"/>
              <a:gd name="connsiteY4" fmla="*/ 9769 h 1106196"/>
              <a:gd name="connsiteX0" fmla="*/ 335759 w 1884301"/>
              <a:gd name="connsiteY0" fmla="*/ 9769 h 1106195"/>
              <a:gd name="connsiteX1" fmla="*/ 1827061 w 1884301"/>
              <a:gd name="connsiteY1" fmla="*/ 0 h 1106195"/>
              <a:gd name="connsiteX2" fmla="*/ 1884300 w 1884301"/>
              <a:gd name="connsiteY2" fmla="*/ 1044819 h 1106195"/>
              <a:gd name="connsiteX3" fmla="*/ 1 w 1884301"/>
              <a:gd name="connsiteY3" fmla="*/ 903500 h 1106195"/>
              <a:gd name="connsiteX4" fmla="*/ 335759 w 1884301"/>
              <a:gd name="connsiteY4" fmla="*/ 9769 h 1106195"/>
              <a:gd name="connsiteX0" fmla="*/ 307441 w 1855983"/>
              <a:gd name="connsiteY0" fmla="*/ 9769 h 1106195"/>
              <a:gd name="connsiteX1" fmla="*/ 1798743 w 1855983"/>
              <a:gd name="connsiteY1" fmla="*/ 0 h 1106195"/>
              <a:gd name="connsiteX2" fmla="*/ 1855982 w 1855983"/>
              <a:gd name="connsiteY2" fmla="*/ 1044819 h 1106195"/>
              <a:gd name="connsiteX3" fmla="*/ 0 w 1855983"/>
              <a:gd name="connsiteY3" fmla="*/ 941487 h 1106195"/>
              <a:gd name="connsiteX4" fmla="*/ 307441 w 1855983"/>
              <a:gd name="connsiteY4" fmla="*/ 9769 h 1106195"/>
              <a:gd name="connsiteX0" fmla="*/ 307441 w 1855983"/>
              <a:gd name="connsiteY0" fmla="*/ 9769 h 1106195"/>
              <a:gd name="connsiteX1" fmla="*/ 1798743 w 1855983"/>
              <a:gd name="connsiteY1" fmla="*/ 0 h 1106195"/>
              <a:gd name="connsiteX2" fmla="*/ 1855982 w 1855983"/>
              <a:gd name="connsiteY2" fmla="*/ 1044819 h 1106195"/>
              <a:gd name="connsiteX3" fmla="*/ 0 w 1855983"/>
              <a:gd name="connsiteY3" fmla="*/ 941487 h 1106195"/>
              <a:gd name="connsiteX4" fmla="*/ 307441 w 1855983"/>
              <a:gd name="connsiteY4" fmla="*/ 9769 h 1106195"/>
              <a:gd name="connsiteX0" fmla="*/ 307441 w 1855983"/>
              <a:gd name="connsiteY0" fmla="*/ 9769 h 1071389"/>
              <a:gd name="connsiteX1" fmla="*/ 1798743 w 1855983"/>
              <a:gd name="connsiteY1" fmla="*/ 0 h 1071389"/>
              <a:gd name="connsiteX2" fmla="*/ 1855982 w 1855983"/>
              <a:gd name="connsiteY2" fmla="*/ 1044819 h 1071389"/>
              <a:gd name="connsiteX3" fmla="*/ 0 w 1855983"/>
              <a:gd name="connsiteY3" fmla="*/ 941487 h 1071389"/>
              <a:gd name="connsiteX4" fmla="*/ 307441 w 1855983"/>
              <a:gd name="connsiteY4" fmla="*/ 9769 h 1071389"/>
              <a:gd name="connsiteX0" fmla="*/ 307441 w 2160108"/>
              <a:gd name="connsiteY0" fmla="*/ 9769 h 1072084"/>
              <a:gd name="connsiteX1" fmla="*/ 1798743 w 2160108"/>
              <a:gd name="connsiteY1" fmla="*/ 0 h 1072084"/>
              <a:gd name="connsiteX2" fmla="*/ 2160108 w 2160108"/>
              <a:gd name="connsiteY2" fmla="*/ 1045514 h 1072084"/>
              <a:gd name="connsiteX3" fmla="*/ 0 w 2160108"/>
              <a:gd name="connsiteY3" fmla="*/ 941487 h 1072084"/>
              <a:gd name="connsiteX4" fmla="*/ 307441 w 2160108"/>
              <a:gd name="connsiteY4" fmla="*/ 9769 h 1072084"/>
              <a:gd name="connsiteX0" fmla="*/ 307441 w 2340063"/>
              <a:gd name="connsiteY0" fmla="*/ 0 h 1062315"/>
              <a:gd name="connsiteX1" fmla="*/ 2340063 w 2340063"/>
              <a:gd name="connsiteY1" fmla="*/ 25925 h 1062315"/>
              <a:gd name="connsiteX2" fmla="*/ 2160108 w 2340063"/>
              <a:gd name="connsiteY2" fmla="*/ 1035745 h 1062315"/>
              <a:gd name="connsiteX3" fmla="*/ 0 w 2340063"/>
              <a:gd name="connsiteY3" fmla="*/ 931718 h 1062315"/>
              <a:gd name="connsiteX4" fmla="*/ 307441 w 2340063"/>
              <a:gd name="connsiteY4" fmla="*/ 0 h 1062315"/>
              <a:gd name="connsiteX0" fmla="*/ 307441 w 2240561"/>
              <a:gd name="connsiteY0" fmla="*/ 0 h 1062315"/>
              <a:gd name="connsiteX1" fmla="*/ 2240561 w 2240561"/>
              <a:gd name="connsiteY1" fmla="*/ 226449 h 1062315"/>
              <a:gd name="connsiteX2" fmla="*/ 2160108 w 2240561"/>
              <a:gd name="connsiteY2" fmla="*/ 1035745 h 1062315"/>
              <a:gd name="connsiteX3" fmla="*/ 0 w 2240561"/>
              <a:gd name="connsiteY3" fmla="*/ 931718 h 1062315"/>
              <a:gd name="connsiteX4" fmla="*/ 307441 w 2240561"/>
              <a:gd name="connsiteY4" fmla="*/ 0 h 1062315"/>
              <a:gd name="connsiteX0" fmla="*/ 324533 w 2240561"/>
              <a:gd name="connsiteY0" fmla="*/ -1 h 935726"/>
              <a:gd name="connsiteX1" fmla="*/ 2240561 w 2240561"/>
              <a:gd name="connsiteY1" fmla="*/ 99860 h 935726"/>
              <a:gd name="connsiteX2" fmla="*/ 2160108 w 2240561"/>
              <a:gd name="connsiteY2" fmla="*/ 909156 h 935726"/>
              <a:gd name="connsiteX3" fmla="*/ 0 w 2240561"/>
              <a:gd name="connsiteY3" fmla="*/ 805129 h 935726"/>
              <a:gd name="connsiteX4" fmla="*/ 324533 w 2240561"/>
              <a:gd name="connsiteY4" fmla="*/ -1 h 935726"/>
              <a:gd name="connsiteX0" fmla="*/ 324533 w 2240561"/>
              <a:gd name="connsiteY0" fmla="*/ -1 h 935726"/>
              <a:gd name="connsiteX1" fmla="*/ 2240561 w 2240561"/>
              <a:gd name="connsiteY1" fmla="*/ 99860 h 935726"/>
              <a:gd name="connsiteX2" fmla="*/ 2160108 w 2240561"/>
              <a:gd name="connsiteY2" fmla="*/ 909156 h 935726"/>
              <a:gd name="connsiteX3" fmla="*/ 0 w 2240561"/>
              <a:gd name="connsiteY3" fmla="*/ 805129 h 935726"/>
              <a:gd name="connsiteX4" fmla="*/ 324533 w 2240561"/>
              <a:gd name="connsiteY4" fmla="*/ -1 h 935726"/>
              <a:gd name="connsiteX0" fmla="*/ 324533 w 2240561"/>
              <a:gd name="connsiteY0" fmla="*/ -1 h 912685"/>
              <a:gd name="connsiteX1" fmla="*/ 2240561 w 2240561"/>
              <a:gd name="connsiteY1" fmla="*/ 99860 h 912685"/>
              <a:gd name="connsiteX2" fmla="*/ 2054760 w 2240561"/>
              <a:gd name="connsiteY2" fmla="*/ 886114 h 912685"/>
              <a:gd name="connsiteX3" fmla="*/ 0 w 2240561"/>
              <a:gd name="connsiteY3" fmla="*/ 805129 h 912685"/>
              <a:gd name="connsiteX4" fmla="*/ 324533 w 2240561"/>
              <a:gd name="connsiteY4" fmla="*/ -1 h 912685"/>
              <a:gd name="connsiteX0" fmla="*/ 324533 w 2240561"/>
              <a:gd name="connsiteY0" fmla="*/ -1 h 886114"/>
              <a:gd name="connsiteX1" fmla="*/ 2240561 w 2240561"/>
              <a:gd name="connsiteY1" fmla="*/ 99860 h 886114"/>
              <a:gd name="connsiteX2" fmla="*/ 2054760 w 2240561"/>
              <a:gd name="connsiteY2" fmla="*/ 886114 h 886114"/>
              <a:gd name="connsiteX3" fmla="*/ 0 w 2240561"/>
              <a:gd name="connsiteY3" fmla="*/ 805129 h 886114"/>
              <a:gd name="connsiteX4" fmla="*/ 324533 w 2240561"/>
              <a:gd name="connsiteY4" fmla="*/ -1 h 886114"/>
              <a:gd name="connsiteX0" fmla="*/ 324533 w 2240561"/>
              <a:gd name="connsiteY0" fmla="*/ -1 h 886114"/>
              <a:gd name="connsiteX1" fmla="*/ 2240561 w 2240561"/>
              <a:gd name="connsiteY1" fmla="*/ 99860 h 886114"/>
              <a:gd name="connsiteX2" fmla="*/ 2054760 w 2240561"/>
              <a:gd name="connsiteY2" fmla="*/ 886114 h 886114"/>
              <a:gd name="connsiteX3" fmla="*/ 0 w 2240561"/>
              <a:gd name="connsiteY3" fmla="*/ 805129 h 886114"/>
              <a:gd name="connsiteX4" fmla="*/ 324533 w 2240561"/>
              <a:gd name="connsiteY4" fmla="*/ -1 h 886114"/>
              <a:gd name="connsiteX0" fmla="*/ 282997 w 2240561"/>
              <a:gd name="connsiteY0" fmla="*/ 1 h 893254"/>
              <a:gd name="connsiteX1" fmla="*/ 2240561 w 2240561"/>
              <a:gd name="connsiteY1" fmla="*/ 107000 h 893254"/>
              <a:gd name="connsiteX2" fmla="*/ 2054760 w 2240561"/>
              <a:gd name="connsiteY2" fmla="*/ 893254 h 893254"/>
              <a:gd name="connsiteX3" fmla="*/ 0 w 2240561"/>
              <a:gd name="connsiteY3" fmla="*/ 812269 h 893254"/>
              <a:gd name="connsiteX4" fmla="*/ 282997 w 2240561"/>
              <a:gd name="connsiteY4" fmla="*/ 1 h 893254"/>
              <a:gd name="connsiteX0" fmla="*/ 282997 w 2142847"/>
              <a:gd name="connsiteY0" fmla="*/ 1 h 893254"/>
              <a:gd name="connsiteX1" fmla="*/ 2142849 w 2142847"/>
              <a:gd name="connsiteY1" fmla="*/ 65769 h 893254"/>
              <a:gd name="connsiteX2" fmla="*/ 2054760 w 2142847"/>
              <a:gd name="connsiteY2" fmla="*/ 893254 h 893254"/>
              <a:gd name="connsiteX3" fmla="*/ 0 w 2142847"/>
              <a:gd name="connsiteY3" fmla="*/ 812269 h 893254"/>
              <a:gd name="connsiteX4" fmla="*/ 282997 w 2142847"/>
              <a:gd name="connsiteY4" fmla="*/ 1 h 893254"/>
              <a:gd name="connsiteX0" fmla="*/ 282997 w 2242140"/>
              <a:gd name="connsiteY0" fmla="*/ 1 h 893254"/>
              <a:gd name="connsiteX1" fmla="*/ 2242139 w 2242140"/>
              <a:gd name="connsiteY1" fmla="*/ 67996 h 893254"/>
              <a:gd name="connsiteX2" fmla="*/ 2054760 w 2242140"/>
              <a:gd name="connsiteY2" fmla="*/ 893254 h 893254"/>
              <a:gd name="connsiteX3" fmla="*/ 0 w 2242140"/>
              <a:gd name="connsiteY3" fmla="*/ 812269 h 893254"/>
              <a:gd name="connsiteX4" fmla="*/ 282997 w 2242140"/>
              <a:gd name="connsiteY4" fmla="*/ 1 h 893254"/>
              <a:gd name="connsiteX0" fmla="*/ 293166 w 2242140"/>
              <a:gd name="connsiteY0" fmla="*/ 0 h 926128"/>
              <a:gd name="connsiteX1" fmla="*/ 2242139 w 2242140"/>
              <a:gd name="connsiteY1" fmla="*/ 100870 h 926128"/>
              <a:gd name="connsiteX2" fmla="*/ 2054760 w 2242140"/>
              <a:gd name="connsiteY2" fmla="*/ 926128 h 926128"/>
              <a:gd name="connsiteX3" fmla="*/ 0 w 2242140"/>
              <a:gd name="connsiteY3" fmla="*/ 845143 h 926128"/>
              <a:gd name="connsiteX4" fmla="*/ 293166 w 2242140"/>
              <a:gd name="connsiteY4" fmla="*/ 0 h 926128"/>
              <a:gd name="connsiteX0" fmla="*/ 293166 w 2242140"/>
              <a:gd name="connsiteY0" fmla="*/ 0 h 926128"/>
              <a:gd name="connsiteX1" fmla="*/ 2242139 w 2242140"/>
              <a:gd name="connsiteY1" fmla="*/ 100870 h 926128"/>
              <a:gd name="connsiteX2" fmla="*/ 2054760 w 2242140"/>
              <a:gd name="connsiteY2" fmla="*/ 926128 h 926128"/>
              <a:gd name="connsiteX3" fmla="*/ 0 w 2242140"/>
              <a:gd name="connsiteY3" fmla="*/ 845143 h 926128"/>
              <a:gd name="connsiteX4" fmla="*/ 293166 w 2242140"/>
              <a:gd name="connsiteY4" fmla="*/ 0 h 926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2140" h="926128">
                <a:moveTo>
                  <a:pt x="293166" y="0"/>
                </a:moveTo>
                <a:cubicBezTo>
                  <a:pt x="764570" y="31530"/>
                  <a:pt x="1450842" y="72568"/>
                  <a:pt x="2242139" y="100870"/>
                </a:cubicBezTo>
                <a:lnTo>
                  <a:pt x="2054760" y="926128"/>
                </a:lnTo>
                <a:cubicBezTo>
                  <a:pt x="940955" y="897117"/>
                  <a:pt x="784211" y="848223"/>
                  <a:pt x="0" y="845143"/>
                </a:cubicBezTo>
                <a:lnTo>
                  <a:pt x="293166" y="0"/>
                </a:lnTo>
                <a:close/>
              </a:path>
            </a:pathLst>
          </a:cu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2" name="Freeform 291"/>
          <p:cNvSpPr>
            <a:spLocks noChangeAspect="1"/>
          </p:cNvSpPr>
          <p:nvPr/>
        </p:nvSpPr>
        <p:spPr>
          <a:xfrm rot="20732526">
            <a:off x="20030092" y="22974792"/>
            <a:ext cx="528702" cy="358659"/>
          </a:xfrm>
          <a:custGeom>
            <a:avLst/>
            <a:gdLst>
              <a:gd name="connsiteX0" fmla="*/ 0 w 1971147"/>
              <a:gd name="connsiteY0" fmla="*/ 0 h 789408"/>
              <a:gd name="connsiteX1" fmla="*/ 1971147 w 1971147"/>
              <a:gd name="connsiteY1" fmla="*/ 0 h 789408"/>
              <a:gd name="connsiteX2" fmla="*/ 1971147 w 1971147"/>
              <a:gd name="connsiteY2" fmla="*/ 789408 h 789408"/>
              <a:gd name="connsiteX3" fmla="*/ 0 w 1971147"/>
              <a:gd name="connsiteY3" fmla="*/ 789408 h 789408"/>
              <a:gd name="connsiteX4" fmla="*/ 0 w 1971147"/>
              <a:gd name="connsiteY4" fmla="*/ 0 h 789408"/>
              <a:gd name="connsiteX0" fmla="*/ 0 w 1971147"/>
              <a:gd name="connsiteY0" fmla="*/ 340239 h 1129647"/>
              <a:gd name="connsiteX1" fmla="*/ 1794692 w 1971147"/>
              <a:gd name="connsiteY1" fmla="*/ 0 h 1129647"/>
              <a:gd name="connsiteX2" fmla="*/ 1971147 w 1971147"/>
              <a:gd name="connsiteY2" fmla="*/ 1129647 h 1129647"/>
              <a:gd name="connsiteX3" fmla="*/ 0 w 1971147"/>
              <a:gd name="connsiteY3" fmla="*/ 1129647 h 1129647"/>
              <a:gd name="connsiteX4" fmla="*/ 0 w 1971147"/>
              <a:gd name="connsiteY4" fmla="*/ 340239 h 1129647"/>
              <a:gd name="connsiteX0" fmla="*/ 366820 w 1971147"/>
              <a:gd name="connsiteY0" fmla="*/ 392304 h 1129647"/>
              <a:gd name="connsiteX1" fmla="*/ 1794692 w 1971147"/>
              <a:gd name="connsiteY1" fmla="*/ 0 h 1129647"/>
              <a:gd name="connsiteX2" fmla="*/ 1971147 w 1971147"/>
              <a:gd name="connsiteY2" fmla="*/ 1129647 h 1129647"/>
              <a:gd name="connsiteX3" fmla="*/ 0 w 1971147"/>
              <a:gd name="connsiteY3" fmla="*/ 1129647 h 1129647"/>
              <a:gd name="connsiteX4" fmla="*/ 366820 w 1971147"/>
              <a:gd name="connsiteY4" fmla="*/ 392304 h 1129647"/>
              <a:gd name="connsiteX0" fmla="*/ 339173 w 1971147"/>
              <a:gd name="connsiteY0" fmla="*/ 341387 h 1129647"/>
              <a:gd name="connsiteX1" fmla="*/ 1794692 w 1971147"/>
              <a:gd name="connsiteY1" fmla="*/ 0 h 1129647"/>
              <a:gd name="connsiteX2" fmla="*/ 1971147 w 1971147"/>
              <a:gd name="connsiteY2" fmla="*/ 1129647 h 1129647"/>
              <a:gd name="connsiteX3" fmla="*/ 0 w 1971147"/>
              <a:gd name="connsiteY3" fmla="*/ 1129647 h 1129647"/>
              <a:gd name="connsiteX4" fmla="*/ 339173 w 1971147"/>
              <a:gd name="connsiteY4" fmla="*/ 341387 h 1129647"/>
              <a:gd name="connsiteX0" fmla="*/ 389921 w 2021895"/>
              <a:gd name="connsiteY0" fmla="*/ 341387 h 1265896"/>
              <a:gd name="connsiteX1" fmla="*/ 1845440 w 2021895"/>
              <a:gd name="connsiteY1" fmla="*/ 0 h 1265896"/>
              <a:gd name="connsiteX2" fmla="*/ 2021895 w 2021895"/>
              <a:gd name="connsiteY2" fmla="*/ 1129647 h 1265896"/>
              <a:gd name="connsiteX3" fmla="*/ 0 w 2021895"/>
              <a:gd name="connsiteY3" fmla="*/ 1265896 h 1265896"/>
              <a:gd name="connsiteX4" fmla="*/ 389921 w 2021895"/>
              <a:gd name="connsiteY4" fmla="*/ 341387 h 1265896"/>
              <a:gd name="connsiteX0" fmla="*/ 389921 w 1966602"/>
              <a:gd name="connsiteY0" fmla="*/ 341387 h 1265896"/>
              <a:gd name="connsiteX1" fmla="*/ 1845440 w 1966602"/>
              <a:gd name="connsiteY1" fmla="*/ 0 h 1265896"/>
              <a:gd name="connsiteX2" fmla="*/ 1966602 w 1966602"/>
              <a:gd name="connsiteY2" fmla="*/ 1027813 h 1265896"/>
              <a:gd name="connsiteX3" fmla="*/ 0 w 1966602"/>
              <a:gd name="connsiteY3" fmla="*/ 1265896 h 1265896"/>
              <a:gd name="connsiteX4" fmla="*/ 389921 w 1966602"/>
              <a:gd name="connsiteY4" fmla="*/ 341387 h 1265896"/>
              <a:gd name="connsiteX0" fmla="*/ 389921 w 1966602"/>
              <a:gd name="connsiteY0" fmla="*/ 341387 h 1265896"/>
              <a:gd name="connsiteX1" fmla="*/ 1845440 w 1966602"/>
              <a:gd name="connsiteY1" fmla="*/ 0 h 1265896"/>
              <a:gd name="connsiteX2" fmla="*/ 1966602 w 1966602"/>
              <a:gd name="connsiteY2" fmla="*/ 1027813 h 1265896"/>
              <a:gd name="connsiteX3" fmla="*/ 0 w 1966602"/>
              <a:gd name="connsiteY3" fmla="*/ 1265896 h 1265896"/>
              <a:gd name="connsiteX4" fmla="*/ 389921 w 1966602"/>
              <a:gd name="connsiteY4" fmla="*/ 341387 h 1265896"/>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41387 h 1341794"/>
              <a:gd name="connsiteX1" fmla="*/ 1845440 w 1966602"/>
              <a:gd name="connsiteY1" fmla="*/ 0 h 1341794"/>
              <a:gd name="connsiteX2" fmla="*/ 1966602 w 1966602"/>
              <a:gd name="connsiteY2" fmla="*/ 1027813 h 1341794"/>
              <a:gd name="connsiteX3" fmla="*/ 0 w 1966602"/>
              <a:gd name="connsiteY3" fmla="*/ 1265896 h 1341794"/>
              <a:gd name="connsiteX4" fmla="*/ 389921 w 1966602"/>
              <a:gd name="connsiteY4" fmla="*/ 341387 h 1341794"/>
              <a:gd name="connsiteX0" fmla="*/ 389921 w 1966602"/>
              <a:gd name="connsiteY0" fmla="*/ 33829 h 1034236"/>
              <a:gd name="connsiteX1" fmla="*/ 1879449 w 1966602"/>
              <a:gd name="connsiteY1" fmla="*/ 13828 h 1034236"/>
              <a:gd name="connsiteX2" fmla="*/ 1966602 w 1966602"/>
              <a:gd name="connsiteY2" fmla="*/ 720255 h 1034236"/>
              <a:gd name="connsiteX3" fmla="*/ 0 w 1966602"/>
              <a:gd name="connsiteY3" fmla="*/ 958338 h 1034236"/>
              <a:gd name="connsiteX4" fmla="*/ 389921 w 1966602"/>
              <a:gd name="connsiteY4" fmla="*/ 33829 h 1034236"/>
              <a:gd name="connsiteX0" fmla="*/ 389921 w 1966634"/>
              <a:gd name="connsiteY0" fmla="*/ 33829 h 1272046"/>
              <a:gd name="connsiteX1" fmla="*/ 1879449 w 1966634"/>
              <a:gd name="connsiteY1" fmla="*/ 13828 h 1272046"/>
              <a:gd name="connsiteX2" fmla="*/ 1966634 w 1966634"/>
              <a:gd name="connsiteY2" fmla="*/ 1068632 h 1272046"/>
              <a:gd name="connsiteX3" fmla="*/ 0 w 1966634"/>
              <a:gd name="connsiteY3" fmla="*/ 958338 h 1272046"/>
              <a:gd name="connsiteX4" fmla="*/ 389921 w 1966634"/>
              <a:gd name="connsiteY4" fmla="*/ 33829 h 1272046"/>
              <a:gd name="connsiteX0" fmla="*/ 389921 w 1966634"/>
              <a:gd name="connsiteY0" fmla="*/ 33829 h 1092634"/>
              <a:gd name="connsiteX1" fmla="*/ 1879449 w 1966634"/>
              <a:gd name="connsiteY1" fmla="*/ 13828 h 1092634"/>
              <a:gd name="connsiteX2" fmla="*/ 1966634 w 1966634"/>
              <a:gd name="connsiteY2" fmla="*/ 1068632 h 1092634"/>
              <a:gd name="connsiteX3" fmla="*/ 0 w 1966634"/>
              <a:gd name="connsiteY3" fmla="*/ 958338 h 1092634"/>
              <a:gd name="connsiteX4" fmla="*/ 389921 w 1966634"/>
              <a:gd name="connsiteY4" fmla="*/ 33829 h 1092634"/>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33829 h 1130008"/>
              <a:gd name="connsiteX1" fmla="*/ 1879449 w 1966634"/>
              <a:gd name="connsiteY1" fmla="*/ 13828 h 1130008"/>
              <a:gd name="connsiteX2" fmla="*/ 1966634 w 1966634"/>
              <a:gd name="connsiteY2" fmla="*/ 1068632 h 1130008"/>
              <a:gd name="connsiteX3" fmla="*/ 0 w 1966634"/>
              <a:gd name="connsiteY3" fmla="*/ 958338 h 1130008"/>
              <a:gd name="connsiteX4" fmla="*/ 389921 w 1966634"/>
              <a:gd name="connsiteY4" fmla="*/ 33829 h 1130008"/>
              <a:gd name="connsiteX0" fmla="*/ 389921 w 1966634"/>
              <a:gd name="connsiteY0" fmla="*/ 20001 h 1116180"/>
              <a:gd name="connsiteX1" fmla="*/ 1879449 w 1966634"/>
              <a:gd name="connsiteY1" fmla="*/ 0 h 1116180"/>
              <a:gd name="connsiteX2" fmla="*/ 1966634 w 1966634"/>
              <a:gd name="connsiteY2" fmla="*/ 1054804 h 1116180"/>
              <a:gd name="connsiteX3" fmla="*/ 0 w 1966634"/>
              <a:gd name="connsiteY3" fmla="*/ 944510 h 1116180"/>
              <a:gd name="connsiteX4" fmla="*/ 389921 w 1966634"/>
              <a:gd name="connsiteY4" fmla="*/ 20001 h 1116180"/>
              <a:gd name="connsiteX0" fmla="*/ 386076 w 1966634"/>
              <a:gd name="connsiteY0" fmla="*/ 0 h 1120549"/>
              <a:gd name="connsiteX1" fmla="*/ 1879449 w 1966634"/>
              <a:gd name="connsiteY1" fmla="*/ 4369 h 1120549"/>
              <a:gd name="connsiteX2" fmla="*/ 1966634 w 1966634"/>
              <a:gd name="connsiteY2" fmla="*/ 1059173 h 1120549"/>
              <a:gd name="connsiteX3" fmla="*/ 0 w 1966634"/>
              <a:gd name="connsiteY3" fmla="*/ 948879 h 1120549"/>
              <a:gd name="connsiteX4" fmla="*/ 386076 w 1966634"/>
              <a:gd name="connsiteY4" fmla="*/ 0 h 1120549"/>
              <a:gd name="connsiteX0" fmla="*/ 374740 w 1955298"/>
              <a:gd name="connsiteY0" fmla="*/ 0 h 1120549"/>
              <a:gd name="connsiteX1" fmla="*/ 1868113 w 1955298"/>
              <a:gd name="connsiteY1" fmla="*/ 4369 h 1120549"/>
              <a:gd name="connsiteX2" fmla="*/ 1955298 w 1955298"/>
              <a:gd name="connsiteY2" fmla="*/ 1059173 h 1120549"/>
              <a:gd name="connsiteX3" fmla="*/ 0 w 1955298"/>
              <a:gd name="connsiteY3" fmla="*/ 972888 h 1120549"/>
              <a:gd name="connsiteX4" fmla="*/ 374740 w 1955298"/>
              <a:gd name="connsiteY4" fmla="*/ 0 h 1120549"/>
              <a:gd name="connsiteX0" fmla="*/ 374740 w 1955298"/>
              <a:gd name="connsiteY0" fmla="*/ 9769 h 1130318"/>
              <a:gd name="connsiteX1" fmla="*/ 1866042 w 1955298"/>
              <a:gd name="connsiteY1" fmla="*/ 0 h 1130318"/>
              <a:gd name="connsiteX2" fmla="*/ 1955298 w 1955298"/>
              <a:gd name="connsiteY2" fmla="*/ 1068942 h 1130318"/>
              <a:gd name="connsiteX3" fmla="*/ 0 w 1955298"/>
              <a:gd name="connsiteY3" fmla="*/ 982657 h 1130318"/>
              <a:gd name="connsiteX4" fmla="*/ 374740 w 1955298"/>
              <a:gd name="connsiteY4" fmla="*/ 9769 h 1130318"/>
              <a:gd name="connsiteX0" fmla="*/ 374740 w 1955298"/>
              <a:gd name="connsiteY0" fmla="*/ 0 h 1120549"/>
              <a:gd name="connsiteX1" fmla="*/ 1954322 w 1955298"/>
              <a:gd name="connsiteY1" fmla="*/ 95323 h 1120549"/>
              <a:gd name="connsiteX2" fmla="*/ 1955298 w 1955298"/>
              <a:gd name="connsiteY2" fmla="*/ 1059173 h 1120549"/>
              <a:gd name="connsiteX3" fmla="*/ 0 w 1955298"/>
              <a:gd name="connsiteY3" fmla="*/ 972888 h 1120549"/>
              <a:gd name="connsiteX4" fmla="*/ 374740 w 1955298"/>
              <a:gd name="connsiteY4" fmla="*/ 0 h 1120549"/>
              <a:gd name="connsiteX0" fmla="*/ 389735 w 1955298"/>
              <a:gd name="connsiteY0" fmla="*/ -1 h 1046515"/>
              <a:gd name="connsiteX1" fmla="*/ 1954322 w 1955298"/>
              <a:gd name="connsiteY1" fmla="*/ 21289 h 1046515"/>
              <a:gd name="connsiteX2" fmla="*/ 1955298 w 1955298"/>
              <a:gd name="connsiteY2" fmla="*/ 985139 h 1046515"/>
              <a:gd name="connsiteX3" fmla="*/ 0 w 1955298"/>
              <a:gd name="connsiteY3" fmla="*/ 898854 h 1046515"/>
              <a:gd name="connsiteX4" fmla="*/ 389735 w 1955298"/>
              <a:gd name="connsiteY4" fmla="*/ -1 h 1046515"/>
              <a:gd name="connsiteX0" fmla="*/ 93421 w 1955298"/>
              <a:gd name="connsiteY0" fmla="*/ 1 h 1095477"/>
              <a:gd name="connsiteX1" fmla="*/ 1954322 w 1955298"/>
              <a:gd name="connsiteY1" fmla="*/ 70251 h 1095477"/>
              <a:gd name="connsiteX2" fmla="*/ 1955298 w 1955298"/>
              <a:gd name="connsiteY2" fmla="*/ 1034101 h 1095477"/>
              <a:gd name="connsiteX3" fmla="*/ 0 w 1955298"/>
              <a:gd name="connsiteY3" fmla="*/ 947816 h 1095477"/>
              <a:gd name="connsiteX4" fmla="*/ 93421 w 1955298"/>
              <a:gd name="connsiteY4" fmla="*/ 1 h 1095477"/>
              <a:gd name="connsiteX0" fmla="*/ 93421 w 1955298"/>
              <a:gd name="connsiteY0" fmla="*/ 0 h 1095476"/>
              <a:gd name="connsiteX1" fmla="*/ 1835492 w 1955298"/>
              <a:gd name="connsiteY1" fmla="*/ 28382 h 1095476"/>
              <a:gd name="connsiteX2" fmla="*/ 1955298 w 1955298"/>
              <a:gd name="connsiteY2" fmla="*/ 1034100 h 1095476"/>
              <a:gd name="connsiteX3" fmla="*/ 0 w 1955298"/>
              <a:gd name="connsiteY3" fmla="*/ 947815 h 1095476"/>
              <a:gd name="connsiteX4" fmla="*/ 93421 w 1955298"/>
              <a:gd name="connsiteY4" fmla="*/ 0 h 1095476"/>
              <a:gd name="connsiteX0" fmla="*/ 93421 w 1835817"/>
              <a:gd name="connsiteY0" fmla="*/ 0 h 1063440"/>
              <a:gd name="connsiteX1" fmla="*/ 1835492 w 1835817"/>
              <a:gd name="connsiteY1" fmla="*/ 28382 h 1063440"/>
              <a:gd name="connsiteX2" fmla="*/ 1751579 w 1835817"/>
              <a:gd name="connsiteY2" fmla="*/ 1002064 h 1063440"/>
              <a:gd name="connsiteX3" fmla="*/ 0 w 1835817"/>
              <a:gd name="connsiteY3" fmla="*/ 947815 h 1063440"/>
              <a:gd name="connsiteX4" fmla="*/ 93421 w 1835817"/>
              <a:gd name="connsiteY4" fmla="*/ 0 h 1063440"/>
              <a:gd name="connsiteX0" fmla="*/ 93421 w 1856088"/>
              <a:gd name="connsiteY0" fmla="*/ 0 h 1076176"/>
              <a:gd name="connsiteX1" fmla="*/ 1835492 w 1856088"/>
              <a:gd name="connsiteY1" fmla="*/ 28382 h 1076176"/>
              <a:gd name="connsiteX2" fmla="*/ 1856087 w 1856088"/>
              <a:gd name="connsiteY2" fmla="*/ 1014800 h 1076176"/>
              <a:gd name="connsiteX3" fmla="*/ 0 w 1856088"/>
              <a:gd name="connsiteY3" fmla="*/ 947815 h 1076176"/>
              <a:gd name="connsiteX4" fmla="*/ 93421 w 1856088"/>
              <a:gd name="connsiteY4" fmla="*/ 0 h 1076176"/>
              <a:gd name="connsiteX0" fmla="*/ 93421 w 1835818"/>
              <a:gd name="connsiteY0" fmla="*/ 0 h 1059483"/>
              <a:gd name="connsiteX1" fmla="*/ 1835492 w 1835818"/>
              <a:gd name="connsiteY1" fmla="*/ 28382 h 1059483"/>
              <a:gd name="connsiteX2" fmla="*/ 1826292 w 1835818"/>
              <a:gd name="connsiteY2" fmla="*/ 892328 h 1059483"/>
              <a:gd name="connsiteX3" fmla="*/ 0 w 1835818"/>
              <a:gd name="connsiteY3" fmla="*/ 947815 h 1059483"/>
              <a:gd name="connsiteX4" fmla="*/ 93421 w 1835818"/>
              <a:gd name="connsiteY4" fmla="*/ 0 h 1059483"/>
              <a:gd name="connsiteX0" fmla="*/ 93421 w 1919744"/>
              <a:gd name="connsiteY0" fmla="*/ 0 h 1059484"/>
              <a:gd name="connsiteX1" fmla="*/ 1835492 w 1919744"/>
              <a:gd name="connsiteY1" fmla="*/ 28382 h 1059484"/>
              <a:gd name="connsiteX2" fmla="*/ 1919744 w 1919744"/>
              <a:gd name="connsiteY2" fmla="*/ 903714 h 1059484"/>
              <a:gd name="connsiteX3" fmla="*/ 0 w 1919744"/>
              <a:gd name="connsiteY3" fmla="*/ 947815 h 1059484"/>
              <a:gd name="connsiteX4" fmla="*/ 93421 w 1919744"/>
              <a:gd name="connsiteY4" fmla="*/ 0 h 1059484"/>
              <a:gd name="connsiteX0" fmla="*/ 93421 w 1919744"/>
              <a:gd name="connsiteY0" fmla="*/ 0 h 1059484"/>
              <a:gd name="connsiteX1" fmla="*/ 1835492 w 1919744"/>
              <a:gd name="connsiteY1" fmla="*/ 28382 h 1059484"/>
              <a:gd name="connsiteX2" fmla="*/ 1919744 w 1919744"/>
              <a:gd name="connsiteY2" fmla="*/ 903714 h 1059484"/>
              <a:gd name="connsiteX3" fmla="*/ 0 w 1919744"/>
              <a:gd name="connsiteY3" fmla="*/ 947815 h 1059484"/>
              <a:gd name="connsiteX4" fmla="*/ 93421 w 1919744"/>
              <a:gd name="connsiteY4" fmla="*/ 0 h 1059484"/>
              <a:gd name="connsiteX0" fmla="*/ 93421 w 1919744"/>
              <a:gd name="connsiteY0" fmla="*/ 0 h 950217"/>
              <a:gd name="connsiteX1" fmla="*/ 1835492 w 1919744"/>
              <a:gd name="connsiteY1" fmla="*/ 28382 h 950217"/>
              <a:gd name="connsiteX2" fmla="*/ 1919744 w 1919744"/>
              <a:gd name="connsiteY2" fmla="*/ 903714 h 950217"/>
              <a:gd name="connsiteX3" fmla="*/ 0 w 1919744"/>
              <a:gd name="connsiteY3" fmla="*/ 947815 h 950217"/>
              <a:gd name="connsiteX4" fmla="*/ 93421 w 1919744"/>
              <a:gd name="connsiteY4" fmla="*/ 0 h 950217"/>
              <a:gd name="connsiteX0" fmla="*/ 25637 w 1919744"/>
              <a:gd name="connsiteY0" fmla="*/ 16465 h 921835"/>
              <a:gd name="connsiteX1" fmla="*/ 1835492 w 1919744"/>
              <a:gd name="connsiteY1" fmla="*/ 0 h 921835"/>
              <a:gd name="connsiteX2" fmla="*/ 1919744 w 1919744"/>
              <a:gd name="connsiteY2" fmla="*/ 875332 h 921835"/>
              <a:gd name="connsiteX3" fmla="*/ 0 w 1919744"/>
              <a:gd name="connsiteY3" fmla="*/ 919433 h 921835"/>
              <a:gd name="connsiteX4" fmla="*/ 25637 w 1919744"/>
              <a:gd name="connsiteY4" fmla="*/ 16465 h 921835"/>
              <a:gd name="connsiteX0" fmla="*/ 1 w 2018252"/>
              <a:gd name="connsiteY0" fmla="*/ 108000 h 921835"/>
              <a:gd name="connsiteX1" fmla="*/ 1934000 w 2018252"/>
              <a:gd name="connsiteY1" fmla="*/ 0 h 921835"/>
              <a:gd name="connsiteX2" fmla="*/ 2018252 w 2018252"/>
              <a:gd name="connsiteY2" fmla="*/ 875332 h 921835"/>
              <a:gd name="connsiteX3" fmla="*/ 98508 w 2018252"/>
              <a:gd name="connsiteY3" fmla="*/ 919433 h 921835"/>
              <a:gd name="connsiteX4" fmla="*/ 1 w 2018252"/>
              <a:gd name="connsiteY4" fmla="*/ 108000 h 921835"/>
              <a:gd name="connsiteX0" fmla="*/ 1 w 2018252"/>
              <a:gd name="connsiteY0" fmla="*/ 54045 h 867880"/>
              <a:gd name="connsiteX1" fmla="*/ 1567881 w 2018252"/>
              <a:gd name="connsiteY1" fmla="*/ 1 h 867880"/>
              <a:gd name="connsiteX2" fmla="*/ 2018252 w 2018252"/>
              <a:gd name="connsiteY2" fmla="*/ 821377 h 867880"/>
              <a:gd name="connsiteX3" fmla="*/ 98508 w 2018252"/>
              <a:gd name="connsiteY3" fmla="*/ 865478 h 867880"/>
              <a:gd name="connsiteX4" fmla="*/ 1 w 2018252"/>
              <a:gd name="connsiteY4" fmla="*/ 54045 h 867880"/>
              <a:gd name="connsiteX0" fmla="*/ 1 w 2152350"/>
              <a:gd name="connsiteY0" fmla="*/ 54045 h 932881"/>
              <a:gd name="connsiteX1" fmla="*/ 1567881 w 2152350"/>
              <a:gd name="connsiteY1" fmla="*/ 1 h 932881"/>
              <a:gd name="connsiteX2" fmla="*/ 2018252 w 2152350"/>
              <a:gd name="connsiteY2" fmla="*/ 821377 h 932881"/>
              <a:gd name="connsiteX3" fmla="*/ 98508 w 2152350"/>
              <a:gd name="connsiteY3" fmla="*/ 865478 h 932881"/>
              <a:gd name="connsiteX4" fmla="*/ 1 w 2152350"/>
              <a:gd name="connsiteY4" fmla="*/ 54045 h 932881"/>
              <a:gd name="connsiteX0" fmla="*/ 1 w 2152350"/>
              <a:gd name="connsiteY0" fmla="*/ 54045 h 932881"/>
              <a:gd name="connsiteX1" fmla="*/ 1567881 w 2152350"/>
              <a:gd name="connsiteY1" fmla="*/ 1 h 932881"/>
              <a:gd name="connsiteX2" fmla="*/ 2018252 w 2152350"/>
              <a:gd name="connsiteY2" fmla="*/ 821377 h 932881"/>
              <a:gd name="connsiteX3" fmla="*/ 98508 w 2152350"/>
              <a:gd name="connsiteY3" fmla="*/ 865478 h 932881"/>
              <a:gd name="connsiteX4" fmla="*/ 1 w 2152350"/>
              <a:gd name="connsiteY4" fmla="*/ 54045 h 932881"/>
              <a:gd name="connsiteX0" fmla="*/ 1 w 2152350"/>
              <a:gd name="connsiteY0" fmla="*/ 54045 h 932881"/>
              <a:gd name="connsiteX1" fmla="*/ 1567881 w 2152350"/>
              <a:gd name="connsiteY1" fmla="*/ 1 h 932881"/>
              <a:gd name="connsiteX2" fmla="*/ 2018252 w 2152350"/>
              <a:gd name="connsiteY2" fmla="*/ 821377 h 932881"/>
              <a:gd name="connsiteX3" fmla="*/ 98508 w 2152350"/>
              <a:gd name="connsiteY3" fmla="*/ 865478 h 932881"/>
              <a:gd name="connsiteX4" fmla="*/ 1 w 2152350"/>
              <a:gd name="connsiteY4" fmla="*/ 54045 h 932881"/>
              <a:gd name="connsiteX0" fmla="*/ 1 w 2152350"/>
              <a:gd name="connsiteY0" fmla="*/ 54045 h 932881"/>
              <a:gd name="connsiteX1" fmla="*/ 1567881 w 2152350"/>
              <a:gd name="connsiteY1" fmla="*/ 1 h 932881"/>
              <a:gd name="connsiteX2" fmla="*/ 2018252 w 2152350"/>
              <a:gd name="connsiteY2" fmla="*/ 821377 h 932881"/>
              <a:gd name="connsiteX3" fmla="*/ 98508 w 2152350"/>
              <a:gd name="connsiteY3" fmla="*/ 865478 h 932881"/>
              <a:gd name="connsiteX4" fmla="*/ 1 w 2152350"/>
              <a:gd name="connsiteY4" fmla="*/ 54045 h 932881"/>
              <a:gd name="connsiteX0" fmla="*/ 1 w 2018252"/>
              <a:gd name="connsiteY0" fmla="*/ 50066 h 1023320"/>
              <a:gd name="connsiteX1" fmla="*/ 1432506 w 2018252"/>
              <a:gd name="connsiteY1" fmla="*/ 90441 h 1023320"/>
              <a:gd name="connsiteX2" fmla="*/ 2018252 w 2018252"/>
              <a:gd name="connsiteY2" fmla="*/ 817398 h 1023320"/>
              <a:gd name="connsiteX3" fmla="*/ 98508 w 2018252"/>
              <a:gd name="connsiteY3" fmla="*/ 861499 h 1023320"/>
              <a:gd name="connsiteX4" fmla="*/ 1 w 2018252"/>
              <a:gd name="connsiteY4" fmla="*/ 50066 h 1023320"/>
              <a:gd name="connsiteX0" fmla="*/ 1 w 2038803"/>
              <a:gd name="connsiteY0" fmla="*/ 50066 h 956856"/>
              <a:gd name="connsiteX1" fmla="*/ 1454337 w 2038803"/>
              <a:gd name="connsiteY1" fmla="*/ 23976 h 956856"/>
              <a:gd name="connsiteX2" fmla="*/ 2018252 w 2038803"/>
              <a:gd name="connsiteY2" fmla="*/ 817398 h 956856"/>
              <a:gd name="connsiteX3" fmla="*/ 98508 w 2038803"/>
              <a:gd name="connsiteY3" fmla="*/ 861499 h 956856"/>
              <a:gd name="connsiteX4" fmla="*/ 1 w 2038803"/>
              <a:gd name="connsiteY4" fmla="*/ 50066 h 956856"/>
              <a:gd name="connsiteX0" fmla="*/ 1 w 2018252"/>
              <a:gd name="connsiteY0" fmla="*/ 50066 h 863901"/>
              <a:gd name="connsiteX1" fmla="*/ 1454337 w 2018252"/>
              <a:gd name="connsiteY1" fmla="*/ 23976 h 863901"/>
              <a:gd name="connsiteX2" fmla="*/ 2018252 w 2018252"/>
              <a:gd name="connsiteY2" fmla="*/ 817398 h 863901"/>
              <a:gd name="connsiteX3" fmla="*/ 98508 w 2018252"/>
              <a:gd name="connsiteY3" fmla="*/ 861499 h 863901"/>
              <a:gd name="connsiteX4" fmla="*/ 1 w 2018252"/>
              <a:gd name="connsiteY4" fmla="*/ 50066 h 863901"/>
              <a:gd name="connsiteX0" fmla="*/ 1 w 2018252"/>
              <a:gd name="connsiteY0" fmla="*/ 50066 h 863901"/>
              <a:gd name="connsiteX1" fmla="*/ 1353436 w 2018252"/>
              <a:gd name="connsiteY1" fmla="*/ 46101 h 863901"/>
              <a:gd name="connsiteX2" fmla="*/ 2018252 w 2018252"/>
              <a:gd name="connsiteY2" fmla="*/ 817398 h 863901"/>
              <a:gd name="connsiteX3" fmla="*/ 98508 w 2018252"/>
              <a:gd name="connsiteY3" fmla="*/ 861499 h 863901"/>
              <a:gd name="connsiteX4" fmla="*/ 1 w 2018252"/>
              <a:gd name="connsiteY4" fmla="*/ 50066 h 863901"/>
              <a:gd name="connsiteX0" fmla="*/ 1 w 2032264"/>
              <a:gd name="connsiteY0" fmla="*/ 37227 h 851062"/>
              <a:gd name="connsiteX1" fmla="*/ 1353436 w 2032264"/>
              <a:gd name="connsiteY1" fmla="*/ 33262 h 851062"/>
              <a:gd name="connsiteX2" fmla="*/ 2032264 w 2032264"/>
              <a:gd name="connsiteY2" fmla="*/ 817398 h 851062"/>
              <a:gd name="connsiteX3" fmla="*/ 98508 w 2032264"/>
              <a:gd name="connsiteY3" fmla="*/ 848660 h 851062"/>
              <a:gd name="connsiteX4" fmla="*/ 1 w 2032264"/>
              <a:gd name="connsiteY4" fmla="*/ 37227 h 851062"/>
              <a:gd name="connsiteX0" fmla="*/ 1 w 2032264"/>
              <a:gd name="connsiteY0" fmla="*/ 37227 h 851062"/>
              <a:gd name="connsiteX1" fmla="*/ 1329695 w 2032264"/>
              <a:gd name="connsiteY1" fmla="*/ 40840 h 851062"/>
              <a:gd name="connsiteX2" fmla="*/ 2032264 w 2032264"/>
              <a:gd name="connsiteY2" fmla="*/ 817398 h 851062"/>
              <a:gd name="connsiteX3" fmla="*/ 98508 w 2032264"/>
              <a:gd name="connsiteY3" fmla="*/ 848660 h 851062"/>
              <a:gd name="connsiteX4" fmla="*/ 1 w 2032264"/>
              <a:gd name="connsiteY4" fmla="*/ 37227 h 851062"/>
              <a:gd name="connsiteX0" fmla="*/ 1 w 2057632"/>
              <a:gd name="connsiteY0" fmla="*/ 37227 h 851062"/>
              <a:gd name="connsiteX1" fmla="*/ 1329695 w 2057632"/>
              <a:gd name="connsiteY1" fmla="*/ 40840 h 851062"/>
              <a:gd name="connsiteX2" fmla="*/ 2032264 w 2057632"/>
              <a:gd name="connsiteY2" fmla="*/ 817398 h 851062"/>
              <a:gd name="connsiteX3" fmla="*/ 98508 w 2057632"/>
              <a:gd name="connsiteY3" fmla="*/ 848660 h 851062"/>
              <a:gd name="connsiteX4" fmla="*/ 1 w 2057632"/>
              <a:gd name="connsiteY4" fmla="*/ 37227 h 851062"/>
              <a:gd name="connsiteX0" fmla="*/ 1 w 2057632"/>
              <a:gd name="connsiteY0" fmla="*/ -1 h 813834"/>
              <a:gd name="connsiteX1" fmla="*/ 1329695 w 2057632"/>
              <a:gd name="connsiteY1" fmla="*/ 3612 h 813834"/>
              <a:gd name="connsiteX2" fmla="*/ 2032264 w 2057632"/>
              <a:gd name="connsiteY2" fmla="*/ 780170 h 813834"/>
              <a:gd name="connsiteX3" fmla="*/ 98508 w 2057632"/>
              <a:gd name="connsiteY3" fmla="*/ 811432 h 813834"/>
              <a:gd name="connsiteX4" fmla="*/ 1 w 2057632"/>
              <a:gd name="connsiteY4" fmla="*/ -1 h 813834"/>
              <a:gd name="connsiteX0" fmla="*/ 1 w 2109971"/>
              <a:gd name="connsiteY0" fmla="*/ 21746 h 835581"/>
              <a:gd name="connsiteX1" fmla="*/ 1382036 w 2109971"/>
              <a:gd name="connsiteY1" fmla="*/ 1 h 835581"/>
              <a:gd name="connsiteX2" fmla="*/ 2032264 w 2109971"/>
              <a:gd name="connsiteY2" fmla="*/ 801917 h 835581"/>
              <a:gd name="connsiteX3" fmla="*/ 98508 w 2109971"/>
              <a:gd name="connsiteY3" fmla="*/ 833179 h 835581"/>
              <a:gd name="connsiteX4" fmla="*/ 1 w 2109971"/>
              <a:gd name="connsiteY4" fmla="*/ 21746 h 835581"/>
              <a:gd name="connsiteX0" fmla="*/ 1 w 2066769"/>
              <a:gd name="connsiteY0" fmla="*/ -1 h 813834"/>
              <a:gd name="connsiteX1" fmla="*/ 1338833 w 2066769"/>
              <a:gd name="connsiteY1" fmla="*/ 26653 h 813834"/>
              <a:gd name="connsiteX2" fmla="*/ 2032264 w 2066769"/>
              <a:gd name="connsiteY2" fmla="*/ 780170 h 813834"/>
              <a:gd name="connsiteX3" fmla="*/ 98508 w 2066769"/>
              <a:gd name="connsiteY3" fmla="*/ 811432 h 813834"/>
              <a:gd name="connsiteX4" fmla="*/ 1 w 2066769"/>
              <a:gd name="connsiteY4" fmla="*/ -1 h 813834"/>
              <a:gd name="connsiteX0" fmla="*/ 1 w 2072952"/>
              <a:gd name="connsiteY0" fmla="*/ -1 h 820427"/>
              <a:gd name="connsiteX1" fmla="*/ 1338833 w 2072952"/>
              <a:gd name="connsiteY1" fmla="*/ 26653 h 820427"/>
              <a:gd name="connsiteX2" fmla="*/ 2072953 w 2072952"/>
              <a:gd name="connsiteY2" fmla="*/ 787165 h 820427"/>
              <a:gd name="connsiteX3" fmla="*/ 98508 w 2072952"/>
              <a:gd name="connsiteY3" fmla="*/ 811432 h 820427"/>
              <a:gd name="connsiteX4" fmla="*/ 1 w 2072952"/>
              <a:gd name="connsiteY4" fmla="*/ -1 h 820427"/>
              <a:gd name="connsiteX0" fmla="*/ 0 w 2163562"/>
              <a:gd name="connsiteY0" fmla="*/ 1032 h 793774"/>
              <a:gd name="connsiteX1" fmla="*/ 1429443 w 2163562"/>
              <a:gd name="connsiteY1" fmla="*/ 0 h 793774"/>
              <a:gd name="connsiteX2" fmla="*/ 2163563 w 2163562"/>
              <a:gd name="connsiteY2" fmla="*/ 760512 h 793774"/>
              <a:gd name="connsiteX3" fmla="*/ 189118 w 2163562"/>
              <a:gd name="connsiteY3" fmla="*/ 784779 h 793774"/>
              <a:gd name="connsiteX4" fmla="*/ 0 w 2163562"/>
              <a:gd name="connsiteY4" fmla="*/ 1032 h 79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562" h="793774">
                <a:moveTo>
                  <a:pt x="0" y="1032"/>
                </a:moveTo>
                <a:cubicBezTo>
                  <a:pt x="471404" y="32562"/>
                  <a:pt x="697850" y="41305"/>
                  <a:pt x="1429443" y="0"/>
                </a:cubicBezTo>
                <a:cubicBezTo>
                  <a:pt x="2157378" y="774411"/>
                  <a:pt x="1442674" y="14243"/>
                  <a:pt x="2163563" y="760512"/>
                </a:cubicBezTo>
                <a:cubicBezTo>
                  <a:pt x="1446586" y="793773"/>
                  <a:pt x="1072314" y="787181"/>
                  <a:pt x="189118" y="784779"/>
                </a:cubicBezTo>
                <a:lnTo>
                  <a:pt x="0" y="1032"/>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4" name="TextBox 293"/>
          <p:cNvSpPr txBox="1"/>
          <p:nvPr/>
        </p:nvSpPr>
        <p:spPr>
          <a:xfrm rot="20220234">
            <a:off x="20032878" y="23615347"/>
            <a:ext cx="1270773" cy="307777"/>
          </a:xfrm>
          <a:prstGeom prst="rect">
            <a:avLst/>
          </a:prstGeom>
          <a:noFill/>
        </p:spPr>
        <p:txBody>
          <a:bodyPr wrap="square" rtlCol="0">
            <a:spAutoFit/>
          </a:bodyPr>
          <a:lstStyle/>
          <a:p>
            <a:r>
              <a:rPr lang="en-GB" sz="1400" dirty="0" smtClean="0">
                <a:solidFill>
                  <a:schemeClr val="bg1"/>
                </a:solidFill>
              </a:rPr>
              <a:t>notification</a:t>
            </a:r>
            <a:endParaRPr lang="en-GB" sz="2000" dirty="0">
              <a:solidFill>
                <a:schemeClr val="bg1"/>
              </a:solidFill>
            </a:endParaRPr>
          </a:p>
        </p:txBody>
      </p:sp>
      <p:sp>
        <p:nvSpPr>
          <p:cNvPr id="320" name="Freeform 319"/>
          <p:cNvSpPr/>
          <p:nvPr/>
        </p:nvSpPr>
        <p:spPr>
          <a:xfrm>
            <a:off x="16864844" y="23263418"/>
            <a:ext cx="3933826" cy="711048"/>
          </a:xfrm>
          <a:custGeom>
            <a:avLst/>
            <a:gdLst>
              <a:gd name="connsiteX0" fmla="*/ 0 w 7872330"/>
              <a:gd name="connsiteY0" fmla="*/ 0 h 395722"/>
              <a:gd name="connsiteX1" fmla="*/ 7872330 w 7872330"/>
              <a:gd name="connsiteY1" fmla="*/ 0 h 395722"/>
              <a:gd name="connsiteX2" fmla="*/ 7872330 w 7872330"/>
              <a:gd name="connsiteY2" fmla="*/ 395722 h 395722"/>
              <a:gd name="connsiteX3" fmla="*/ 0 w 7872330"/>
              <a:gd name="connsiteY3" fmla="*/ 395722 h 395722"/>
              <a:gd name="connsiteX4" fmla="*/ 0 w 7872330"/>
              <a:gd name="connsiteY4" fmla="*/ 0 h 395722"/>
              <a:gd name="connsiteX0" fmla="*/ 0 w 7872330"/>
              <a:gd name="connsiteY0" fmla="*/ 0 h 398846"/>
              <a:gd name="connsiteX1" fmla="*/ 7872330 w 7872330"/>
              <a:gd name="connsiteY1" fmla="*/ 0 h 398846"/>
              <a:gd name="connsiteX2" fmla="*/ 7872330 w 7872330"/>
              <a:gd name="connsiteY2" fmla="*/ 395722 h 398846"/>
              <a:gd name="connsiteX3" fmla="*/ 3747460 w 7872330"/>
              <a:gd name="connsiteY3" fmla="*/ 398846 h 398846"/>
              <a:gd name="connsiteX4" fmla="*/ 0 w 7872330"/>
              <a:gd name="connsiteY4" fmla="*/ 395722 h 398846"/>
              <a:gd name="connsiteX5" fmla="*/ 0 w 7872330"/>
              <a:gd name="connsiteY5" fmla="*/ 0 h 398846"/>
              <a:gd name="connsiteX0" fmla="*/ 0 w 7872330"/>
              <a:gd name="connsiteY0" fmla="*/ 0 h 1147417"/>
              <a:gd name="connsiteX1" fmla="*/ 7872330 w 7872330"/>
              <a:gd name="connsiteY1" fmla="*/ 0 h 1147417"/>
              <a:gd name="connsiteX2" fmla="*/ 7872330 w 7872330"/>
              <a:gd name="connsiteY2" fmla="*/ 395722 h 1147417"/>
              <a:gd name="connsiteX3" fmla="*/ 3695866 w 7872330"/>
              <a:gd name="connsiteY3" fmla="*/ 1147417 h 1147417"/>
              <a:gd name="connsiteX4" fmla="*/ 0 w 7872330"/>
              <a:gd name="connsiteY4" fmla="*/ 395722 h 1147417"/>
              <a:gd name="connsiteX5" fmla="*/ 0 w 7872330"/>
              <a:gd name="connsiteY5" fmla="*/ 0 h 1147417"/>
              <a:gd name="connsiteX0" fmla="*/ 0 w 7872330"/>
              <a:gd name="connsiteY0" fmla="*/ 0 h 1147417"/>
              <a:gd name="connsiteX1" fmla="*/ 7872330 w 7872330"/>
              <a:gd name="connsiteY1" fmla="*/ 0 h 1147417"/>
              <a:gd name="connsiteX2" fmla="*/ 7872330 w 7872330"/>
              <a:gd name="connsiteY2" fmla="*/ 395722 h 1147417"/>
              <a:gd name="connsiteX3" fmla="*/ 3695866 w 7872330"/>
              <a:gd name="connsiteY3" fmla="*/ 1147417 h 1147417"/>
              <a:gd name="connsiteX4" fmla="*/ 0 w 7872330"/>
              <a:gd name="connsiteY4" fmla="*/ 395722 h 1147417"/>
              <a:gd name="connsiteX5" fmla="*/ 0 w 7872330"/>
              <a:gd name="connsiteY5" fmla="*/ 0 h 1147417"/>
              <a:gd name="connsiteX0" fmla="*/ 49229 w 7921559"/>
              <a:gd name="connsiteY0" fmla="*/ 0 h 1158096"/>
              <a:gd name="connsiteX1" fmla="*/ 7921559 w 7921559"/>
              <a:gd name="connsiteY1" fmla="*/ 0 h 1158096"/>
              <a:gd name="connsiteX2" fmla="*/ 7921559 w 7921559"/>
              <a:gd name="connsiteY2" fmla="*/ 395722 h 1158096"/>
              <a:gd name="connsiteX3" fmla="*/ 3745095 w 7921559"/>
              <a:gd name="connsiteY3" fmla="*/ 1147417 h 1158096"/>
              <a:gd name="connsiteX4" fmla="*/ 0 w 7921559"/>
              <a:gd name="connsiteY4" fmla="*/ 331647 h 1158096"/>
              <a:gd name="connsiteX5" fmla="*/ 49229 w 7921559"/>
              <a:gd name="connsiteY5" fmla="*/ 0 h 1158096"/>
              <a:gd name="connsiteX0" fmla="*/ 49229 w 7921559"/>
              <a:gd name="connsiteY0" fmla="*/ 0 h 1158096"/>
              <a:gd name="connsiteX1" fmla="*/ 3691915 w 7921559"/>
              <a:gd name="connsiteY1" fmla="*/ 8320 h 1158096"/>
              <a:gd name="connsiteX2" fmla="*/ 7921559 w 7921559"/>
              <a:gd name="connsiteY2" fmla="*/ 0 h 1158096"/>
              <a:gd name="connsiteX3" fmla="*/ 7921559 w 7921559"/>
              <a:gd name="connsiteY3" fmla="*/ 395722 h 1158096"/>
              <a:gd name="connsiteX4" fmla="*/ 3745095 w 7921559"/>
              <a:gd name="connsiteY4" fmla="*/ 1147417 h 1158096"/>
              <a:gd name="connsiteX5" fmla="*/ 0 w 7921559"/>
              <a:gd name="connsiteY5" fmla="*/ 331647 h 1158096"/>
              <a:gd name="connsiteX6" fmla="*/ 49229 w 7921559"/>
              <a:gd name="connsiteY6" fmla="*/ 0 h 1158096"/>
              <a:gd name="connsiteX0" fmla="*/ 49229 w 7921559"/>
              <a:gd name="connsiteY0" fmla="*/ 64567 h 1222663"/>
              <a:gd name="connsiteX1" fmla="*/ 3691915 w 7921559"/>
              <a:gd name="connsiteY1" fmla="*/ 72887 h 1222663"/>
              <a:gd name="connsiteX2" fmla="*/ 7921559 w 7921559"/>
              <a:gd name="connsiteY2" fmla="*/ 64567 h 1222663"/>
              <a:gd name="connsiteX3" fmla="*/ 7921559 w 7921559"/>
              <a:gd name="connsiteY3" fmla="*/ 460289 h 1222663"/>
              <a:gd name="connsiteX4" fmla="*/ 3745095 w 7921559"/>
              <a:gd name="connsiteY4" fmla="*/ 1211984 h 1222663"/>
              <a:gd name="connsiteX5" fmla="*/ 0 w 7921559"/>
              <a:gd name="connsiteY5" fmla="*/ 396214 h 1222663"/>
              <a:gd name="connsiteX6" fmla="*/ 49229 w 7921559"/>
              <a:gd name="connsiteY6" fmla="*/ 64567 h 1222663"/>
              <a:gd name="connsiteX0" fmla="*/ 49229 w 7921559"/>
              <a:gd name="connsiteY0" fmla="*/ 64567 h 1222663"/>
              <a:gd name="connsiteX1" fmla="*/ 3745096 w 7921559"/>
              <a:gd name="connsiteY1" fmla="*/ 796324 h 1222663"/>
              <a:gd name="connsiteX2" fmla="*/ 7921559 w 7921559"/>
              <a:gd name="connsiteY2" fmla="*/ 64567 h 1222663"/>
              <a:gd name="connsiteX3" fmla="*/ 7921559 w 7921559"/>
              <a:gd name="connsiteY3" fmla="*/ 460289 h 1222663"/>
              <a:gd name="connsiteX4" fmla="*/ 3745095 w 7921559"/>
              <a:gd name="connsiteY4" fmla="*/ 1211984 h 1222663"/>
              <a:gd name="connsiteX5" fmla="*/ 0 w 7921559"/>
              <a:gd name="connsiteY5" fmla="*/ 396214 h 1222663"/>
              <a:gd name="connsiteX6" fmla="*/ 49229 w 7921559"/>
              <a:gd name="connsiteY6" fmla="*/ 64567 h 1222663"/>
              <a:gd name="connsiteX0" fmla="*/ 49229 w 7921559"/>
              <a:gd name="connsiteY0" fmla="*/ 64567 h 1222663"/>
              <a:gd name="connsiteX1" fmla="*/ 3745096 w 7921559"/>
              <a:gd name="connsiteY1" fmla="*/ 796324 h 1222663"/>
              <a:gd name="connsiteX2" fmla="*/ 7921559 w 7921559"/>
              <a:gd name="connsiteY2" fmla="*/ 64567 h 1222663"/>
              <a:gd name="connsiteX3" fmla="*/ 7921559 w 7921559"/>
              <a:gd name="connsiteY3" fmla="*/ 460289 h 1222663"/>
              <a:gd name="connsiteX4" fmla="*/ 3745095 w 7921559"/>
              <a:gd name="connsiteY4" fmla="*/ 1211984 h 1222663"/>
              <a:gd name="connsiteX5" fmla="*/ 0 w 7921559"/>
              <a:gd name="connsiteY5" fmla="*/ 396214 h 1222663"/>
              <a:gd name="connsiteX6" fmla="*/ 49229 w 7921559"/>
              <a:gd name="connsiteY6" fmla="*/ 64567 h 1222663"/>
              <a:gd name="connsiteX0" fmla="*/ 49229 w 7921559"/>
              <a:gd name="connsiteY0" fmla="*/ 0 h 1158096"/>
              <a:gd name="connsiteX1" fmla="*/ 3745096 w 7921559"/>
              <a:gd name="connsiteY1" fmla="*/ 731757 h 1158096"/>
              <a:gd name="connsiteX2" fmla="*/ 7921559 w 7921559"/>
              <a:gd name="connsiteY2" fmla="*/ 0 h 1158096"/>
              <a:gd name="connsiteX3" fmla="*/ 7921559 w 7921559"/>
              <a:gd name="connsiteY3" fmla="*/ 395722 h 1158096"/>
              <a:gd name="connsiteX4" fmla="*/ 3745095 w 7921559"/>
              <a:gd name="connsiteY4" fmla="*/ 1147417 h 1158096"/>
              <a:gd name="connsiteX5" fmla="*/ 0 w 7921559"/>
              <a:gd name="connsiteY5" fmla="*/ 331647 h 1158096"/>
              <a:gd name="connsiteX6" fmla="*/ 49229 w 7921559"/>
              <a:gd name="connsiteY6" fmla="*/ 0 h 1158096"/>
              <a:gd name="connsiteX0" fmla="*/ 49229 w 7921559"/>
              <a:gd name="connsiteY0" fmla="*/ 0 h 1222117"/>
              <a:gd name="connsiteX1" fmla="*/ 3745096 w 7921559"/>
              <a:gd name="connsiteY1" fmla="*/ 731757 h 1222117"/>
              <a:gd name="connsiteX2" fmla="*/ 7921559 w 7921559"/>
              <a:gd name="connsiteY2" fmla="*/ 0 h 1222117"/>
              <a:gd name="connsiteX3" fmla="*/ 7921559 w 7921559"/>
              <a:gd name="connsiteY3" fmla="*/ 395722 h 1222117"/>
              <a:gd name="connsiteX4" fmla="*/ 6416065 w 7921559"/>
              <a:gd name="connsiteY4" fmla="*/ 779845 h 1222117"/>
              <a:gd name="connsiteX5" fmla="*/ 3745095 w 7921559"/>
              <a:gd name="connsiteY5" fmla="*/ 1147417 h 1222117"/>
              <a:gd name="connsiteX6" fmla="*/ 0 w 7921559"/>
              <a:gd name="connsiteY6" fmla="*/ 331647 h 1222117"/>
              <a:gd name="connsiteX7" fmla="*/ 49229 w 7921559"/>
              <a:gd name="connsiteY7" fmla="*/ 0 h 1222117"/>
              <a:gd name="connsiteX0" fmla="*/ 49229 w 7921559"/>
              <a:gd name="connsiteY0" fmla="*/ 0 h 1247117"/>
              <a:gd name="connsiteX1" fmla="*/ 3745096 w 7921559"/>
              <a:gd name="connsiteY1" fmla="*/ 731757 h 1247117"/>
              <a:gd name="connsiteX2" fmla="*/ 7921559 w 7921559"/>
              <a:gd name="connsiteY2" fmla="*/ 0 h 1247117"/>
              <a:gd name="connsiteX3" fmla="*/ 7921559 w 7921559"/>
              <a:gd name="connsiteY3" fmla="*/ 395722 h 1247117"/>
              <a:gd name="connsiteX4" fmla="*/ 6583879 w 7921559"/>
              <a:gd name="connsiteY4" fmla="*/ 929845 h 1247117"/>
              <a:gd name="connsiteX5" fmla="*/ 3745095 w 7921559"/>
              <a:gd name="connsiteY5" fmla="*/ 1147417 h 1247117"/>
              <a:gd name="connsiteX6" fmla="*/ 0 w 7921559"/>
              <a:gd name="connsiteY6" fmla="*/ 331647 h 1247117"/>
              <a:gd name="connsiteX7" fmla="*/ 49229 w 7921559"/>
              <a:gd name="connsiteY7" fmla="*/ 0 h 1247117"/>
              <a:gd name="connsiteX0" fmla="*/ 49229 w 7921559"/>
              <a:gd name="connsiteY0" fmla="*/ 0 h 1247117"/>
              <a:gd name="connsiteX1" fmla="*/ 3745096 w 7921559"/>
              <a:gd name="connsiteY1" fmla="*/ 731757 h 1247117"/>
              <a:gd name="connsiteX2" fmla="*/ 7921559 w 7921559"/>
              <a:gd name="connsiteY2" fmla="*/ 0 h 1247117"/>
              <a:gd name="connsiteX3" fmla="*/ 7921559 w 7921559"/>
              <a:gd name="connsiteY3" fmla="*/ 395722 h 1247117"/>
              <a:gd name="connsiteX4" fmla="*/ 6583879 w 7921559"/>
              <a:gd name="connsiteY4" fmla="*/ 929845 h 1247117"/>
              <a:gd name="connsiteX5" fmla="*/ 3745095 w 7921559"/>
              <a:gd name="connsiteY5" fmla="*/ 1147417 h 1247117"/>
              <a:gd name="connsiteX6" fmla="*/ 0 w 7921559"/>
              <a:gd name="connsiteY6" fmla="*/ 331647 h 1247117"/>
              <a:gd name="connsiteX7" fmla="*/ 49229 w 7921559"/>
              <a:gd name="connsiteY7" fmla="*/ 0 h 1247117"/>
              <a:gd name="connsiteX0" fmla="*/ 49229 w 7921559"/>
              <a:gd name="connsiteY0" fmla="*/ 0 h 1247117"/>
              <a:gd name="connsiteX1" fmla="*/ 3745096 w 7921559"/>
              <a:gd name="connsiteY1" fmla="*/ 731757 h 1247117"/>
              <a:gd name="connsiteX2" fmla="*/ 7921559 w 7921559"/>
              <a:gd name="connsiteY2" fmla="*/ 0 h 1247117"/>
              <a:gd name="connsiteX3" fmla="*/ 7921014 w 7921559"/>
              <a:gd name="connsiteY3" fmla="*/ 513146 h 1247117"/>
              <a:gd name="connsiteX4" fmla="*/ 6583879 w 7921559"/>
              <a:gd name="connsiteY4" fmla="*/ 929845 h 1247117"/>
              <a:gd name="connsiteX5" fmla="*/ 3745095 w 7921559"/>
              <a:gd name="connsiteY5" fmla="*/ 1147417 h 1247117"/>
              <a:gd name="connsiteX6" fmla="*/ 0 w 7921559"/>
              <a:gd name="connsiteY6" fmla="*/ 331647 h 1247117"/>
              <a:gd name="connsiteX7" fmla="*/ 49229 w 7921559"/>
              <a:gd name="connsiteY7" fmla="*/ 0 h 1247117"/>
              <a:gd name="connsiteX0" fmla="*/ 49229 w 7921559"/>
              <a:gd name="connsiteY0" fmla="*/ 0 h 1247117"/>
              <a:gd name="connsiteX1" fmla="*/ 3745096 w 7921559"/>
              <a:gd name="connsiteY1" fmla="*/ 731757 h 1247117"/>
              <a:gd name="connsiteX2" fmla="*/ 7921559 w 7921559"/>
              <a:gd name="connsiteY2" fmla="*/ 0 h 1247117"/>
              <a:gd name="connsiteX3" fmla="*/ 7921014 w 7921559"/>
              <a:gd name="connsiteY3" fmla="*/ 513146 h 1247117"/>
              <a:gd name="connsiteX4" fmla="*/ 6583879 w 7921559"/>
              <a:gd name="connsiteY4" fmla="*/ 929845 h 1247117"/>
              <a:gd name="connsiteX5" fmla="*/ 3745095 w 7921559"/>
              <a:gd name="connsiteY5" fmla="*/ 1147417 h 1247117"/>
              <a:gd name="connsiteX6" fmla="*/ 1491640 w 7921559"/>
              <a:gd name="connsiteY6" fmla="*/ 732220 h 1247117"/>
              <a:gd name="connsiteX7" fmla="*/ 0 w 7921559"/>
              <a:gd name="connsiteY7" fmla="*/ 331647 h 1247117"/>
              <a:gd name="connsiteX8" fmla="*/ 49229 w 7921559"/>
              <a:gd name="connsiteY8" fmla="*/ 0 h 1247117"/>
              <a:gd name="connsiteX0" fmla="*/ 49229 w 7921559"/>
              <a:gd name="connsiteY0" fmla="*/ 0 h 1247117"/>
              <a:gd name="connsiteX1" fmla="*/ 3745096 w 7921559"/>
              <a:gd name="connsiteY1" fmla="*/ 731757 h 1247117"/>
              <a:gd name="connsiteX2" fmla="*/ 7921559 w 7921559"/>
              <a:gd name="connsiteY2" fmla="*/ 0 h 1247117"/>
              <a:gd name="connsiteX3" fmla="*/ 7921014 w 7921559"/>
              <a:gd name="connsiteY3" fmla="*/ 513146 h 1247117"/>
              <a:gd name="connsiteX4" fmla="*/ 6583879 w 7921559"/>
              <a:gd name="connsiteY4" fmla="*/ 929845 h 1247117"/>
              <a:gd name="connsiteX5" fmla="*/ 3745095 w 7921559"/>
              <a:gd name="connsiteY5" fmla="*/ 1147417 h 1247117"/>
              <a:gd name="connsiteX6" fmla="*/ 1491640 w 7921559"/>
              <a:gd name="connsiteY6" fmla="*/ 732220 h 1247117"/>
              <a:gd name="connsiteX7" fmla="*/ 0 w 7921559"/>
              <a:gd name="connsiteY7" fmla="*/ 331647 h 1247117"/>
              <a:gd name="connsiteX8" fmla="*/ 49229 w 7921559"/>
              <a:gd name="connsiteY8" fmla="*/ 0 h 1247117"/>
              <a:gd name="connsiteX0" fmla="*/ 49229 w 7921559"/>
              <a:gd name="connsiteY0" fmla="*/ 0 h 1247117"/>
              <a:gd name="connsiteX1" fmla="*/ 3745096 w 7921559"/>
              <a:gd name="connsiteY1" fmla="*/ 731757 h 1247117"/>
              <a:gd name="connsiteX2" fmla="*/ 7921559 w 7921559"/>
              <a:gd name="connsiteY2" fmla="*/ 0 h 1247117"/>
              <a:gd name="connsiteX3" fmla="*/ 7921014 w 7921559"/>
              <a:gd name="connsiteY3" fmla="*/ 513146 h 1247117"/>
              <a:gd name="connsiteX4" fmla="*/ 6583879 w 7921559"/>
              <a:gd name="connsiteY4" fmla="*/ 929845 h 1247117"/>
              <a:gd name="connsiteX5" fmla="*/ 3745095 w 7921559"/>
              <a:gd name="connsiteY5" fmla="*/ 1147417 h 1247117"/>
              <a:gd name="connsiteX6" fmla="*/ 1394069 w 7921559"/>
              <a:gd name="connsiteY6" fmla="*/ 929845 h 1247117"/>
              <a:gd name="connsiteX7" fmla="*/ 0 w 7921559"/>
              <a:gd name="connsiteY7" fmla="*/ 331647 h 1247117"/>
              <a:gd name="connsiteX8" fmla="*/ 49229 w 7921559"/>
              <a:gd name="connsiteY8" fmla="*/ 0 h 1247117"/>
              <a:gd name="connsiteX0" fmla="*/ 49229 w 7921196"/>
              <a:gd name="connsiteY0" fmla="*/ 0 h 1247117"/>
              <a:gd name="connsiteX1" fmla="*/ 3745096 w 7921196"/>
              <a:gd name="connsiteY1" fmla="*/ 731757 h 1247117"/>
              <a:gd name="connsiteX2" fmla="*/ 7753051 w 7921196"/>
              <a:gd name="connsiteY2" fmla="*/ 91338 h 1247117"/>
              <a:gd name="connsiteX3" fmla="*/ 7921014 w 7921196"/>
              <a:gd name="connsiteY3" fmla="*/ 513146 h 1247117"/>
              <a:gd name="connsiteX4" fmla="*/ 6583879 w 7921196"/>
              <a:gd name="connsiteY4" fmla="*/ 929845 h 1247117"/>
              <a:gd name="connsiteX5" fmla="*/ 3745095 w 7921196"/>
              <a:gd name="connsiteY5" fmla="*/ 1147417 h 1247117"/>
              <a:gd name="connsiteX6" fmla="*/ 1394069 w 7921196"/>
              <a:gd name="connsiteY6" fmla="*/ 929845 h 1247117"/>
              <a:gd name="connsiteX7" fmla="*/ 0 w 7921196"/>
              <a:gd name="connsiteY7" fmla="*/ 331647 h 1247117"/>
              <a:gd name="connsiteX8" fmla="*/ 49229 w 7921196"/>
              <a:gd name="connsiteY8" fmla="*/ 0 h 1247117"/>
              <a:gd name="connsiteX0" fmla="*/ 49229 w 7933844"/>
              <a:gd name="connsiteY0" fmla="*/ 0 h 1247117"/>
              <a:gd name="connsiteX1" fmla="*/ 3745096 w 7933844"/>
              <a:gd name="connsiteY1" fmla="*/ 731757 h 1247117"/>
              <a:gd name="connsiteX2" fmla="*/ 7753051 w 7933844"/>
              <a:gd name="connsiteY2" fmla="*/ 91338 h 1247117"/>
              <a:gd name="connsiteX3" fmla="*/ 7921014 w 7933844"/>
              <a:gd name="connsiteY3" fmla="*/ 513146 h 1247117"/>
              <a:gd name="connsiteX4" fmla="*/ 6583879 w 7933844"/>
              <a:gd name="connsiteY4" fmla="*/ 929845 h 1247117"/>
              <a:gd name="connsiteX5" fmla="*/ 3745095 w 7933844"/>
              <a:gd name="connsiteY5" fmla="*/ 1147417 h 1247117"/>
              <a:gd name="connsiteX6" fmla="*/ 1394069 w 7933844"/>
              <a:gd name="connsiteY6" fmla="*/ 929845 h 1247117"/>
              <a:gd name="connsiteX7" fmla="*/ 0 w 7933844"/>
              <a:gd name="connsiteY7" fmla="*/ 331647 h 1247117"/>
              <a:gd name="connsiteX8" fmla="*/ 49229 w 7933844"/>
              <a:gd name="connsiteY8" fmla="*/ 0 h 1247117"/>
              <a:gd name="connsiteX0" fmla="*/ 49229 w 7933844"/>
              <a:gd name="connsiteY0" fmla="*/ 0 h 1247117"/>
              <a:gd name="connsiteX1" fmla="*/ 3745096 w 7933844"/>
              <a:gd name="connsiteY1" fmla="*/ 731757 h 1247117"/>
              <a:gd name="connsiteX2" fmla="*/ 7753051 w 7933844"/>
              <a:gd name="connsiteY2" fmla="*/ 91338 h 1247117"/>
              <a:gd name="connsiteX3" fmla="*/ 7921014 w 7933844"/>
              <a:gd name="connsiteY3" fmla="*/ 513146 h 1247117"/>
              <a:gd name="connsiteX4" fmla="*/ 6583879 w 7933844"/>
              <a:gd name="connsiteY4" fmla="*/ 929845 h 1247117"/>
              <a:gd name="connsiteX5" fmla="*/ 3745095 w 7933844"/>
              <a:gd name="connsiteY5" fmla="*/ 1147417 h 1247117"/>
              <a:gd name="connsiteX6" fmla="*/ 1394069 w 7933844"/>
              <a:gd name="connsiteY6" fmla="*/ 929845 h 1247117"/>
              <a:gd name="connsiteX7" fmla="*/ 0 w 7933844"/>
              <a:gd name="connsiteY7" fmla="*/ 331647 h 1247117"/>
              <a:gd name="connsiteX8" fmla="*/ 49229 w 7933844"/>
              <a:gd name="connsiteY8" fmla="*/ 0 h 1247117"/>
              <a:gd name="connsiteX0" fmla="*/ 49229 w 8605700"/>
              <a:gd name="connsiteY0" fmla="*/ 169767 h 1416884"/>
              <a:gd name="connsiteX1" fmla="*/ 3745096 w 8605700"/>
              <a:gd name="connsiteY1" fmla="*/ 901524 h 1416884"/>
              <a:gd name="connsiteX2" fmla="*/ 8424906 w 8605700"/>
              <a:gd name="connsiteY2" fmla="*/ 0 h 1416884"/>
              <a:gd name="connsiteX3" fmla="*/ 7921014 w 8605700"/>
              <a:gd name="connsiteY3" fmla="*/ 682913 h 1416884"/>
              <a:gd name="connsiteX4" fmla="*/ 6583879 w 8605700"/>
              <a:gd name="connsiteY4" fmla="*/ 1099612 h 1416884"/>
              <a:gd name="connsiteX5" fmla="*/ 3745095 w 8605700"/>
              <a:gd name="connsiteY5" fmla="*/ 1317184 h 1416884"/>
              <a:gd name="connsiteX6" fmla="*/ 1394069 w 8605700"/>
              <a:gd name="connsiteY6" fmla="*/ 1099612 h 1416884"/>
              <a:gd name="connsiteX7" fmla="*/ 0 w 8605700"/>
              <a:gd name="connsiteY7" fmla="*/ 501414 h 1416884"/>
              <a:gd name="connsiteX8" fmla="*/ 49229 w 8605700"/>
              <a:gd name="connsiteY8" fmla="*/ 169767 h 1416884"/>
              <a:gd name="connsiteX0" fmla="*/ 49229 w 8605700"/>
              <a:gd name="connsiteY0" fmla="*/ 226061 h 1473178"/>
              <a:gd name="connsiteX1" fmla="*/ 3745096 w 8605700"/>
              <a:gd name="connsiteY1" fmla="*/ 957818 h 1473178"/>
              <a:gd name="connsiteX2" fmla="*/ 8424906 w 8605700"/>
              <a:gd name="connsiteY2" fmla="*/ 56294 h 1473178"/>
              <a:gd name="connsiteX3" fmla="*/ 8605700 w 8605700"/>
              <a:gd name="connsiteY3" fmla="*/ 427698 h 1473178"/>
              <a:gd name="connsiteX4" fmla="*/ 6583879 w 8605700"/>
              <a:gd name="connsiteY4" fmla="*/ 1155906 h 1473178"/>
              <a:gd name="connsiteX5" fmla="*/ 3745095 w 8605700"/>
              <a:gd name="connsiteY5" fmla="*/ 1373478 h 1473178"/>
              <a:gd name="connsiteX6" fmla="*/ 1394069 w 8605700"/>
              <a:gd name="connsiteY6" fmla="*/ 1155906 h 1473178"/>
              <a:gd name="connsiteX7" fmla="*/ 0 w 8605700"/>
              <a:gd name="connsiteY7" fmla="*/ 557708 h 1473178"/>
              <a:gd name="connsiteX8" fmla="*/ 49229 w 8605700"/>
              <a:gd name="connsiteY8" fmla="*/ 226061 h 1473178"/>
              <a:gd name="connsiteX0" fmla="*/ 120862 w 8605700"/>
              <a:gd name="connsiteY0" fmla="*/ 209921 h 1473178"/>
              <a:gd name="connsiteX1" fmla="*/ 3745096 w 8605700"/>
              <a:gd name="connsiteY1" fmla="*/ 957818 h 1473178"/>
              <a:gd name="connsiteX2" fmla="*/ 8424906 w 8605700"/>
              <a:gd name="connsiteY2" fmla="*/ 56294 h 1473178"/>
              <a:gd name="connsiteX3" fmla="*/ 8605700 w 8605700"/>
              <a:gd name="connsiteY3" fmla="*/ 427698 h 1473178"/>
              <a:gd name="connsiteX4" fmla="*/ 6583879 w 8605700"/>
              <a:gd name="connsiteY4" fmla="*/ 1155906 h 1473178"/>
              <a:gd name="connsiteX5" fmla="*/ 3745095 w 8605700"/>
              <a:gd name="connsiteY5" fmla="*/ 1373478 h 1473178"/>
              <a:gd name="connsiteX6" fmla="*/ 1394069 w 8605700"/>
              <a:gd name="connsiteY6" fmla="*/ 1155906 h 1473178"/>
              <a:gd name="connsiteX7" fmla="*/ 0 w 8605700"/>
              <a:gd name="connsiteY7" fmla="*/ 557708 h 1473178"/>
              <a:gd name="connsiteX8" fmla="*/ 120862 w 8605700"/>
              <a:gd name="connsiteY8" fmla="*/ 209921 h 1473178"/>
              <a:gd name="connsiteX0" fmla="*/ 162404 w 8647242"/>
              <a:gd name="connsiteY0" fmla="*/ 209921 h 1473178"/>
              <a:gd name="connsiteX1" fmla="*/ 3786638 w 8647242"/>
              <a:gd name="connsiteY1" fmla="*/ 957818 h 1473178"/>
              <a:gd name="connsiteX2" fmla="*/ 8466448 w 8647242"/>
              <a:gd name="connsiteY2" fmla="*/ 56294 h 1473178"/>
              <a:gd name="connsiteX3" fmla="*/ 8647242 w 8647242"/>
              <a:gd name="connsiteY3" fmla="*/ 427698 h 1473178"/>
              <a:gd name="connsiteX4" fmla="*/ 6625421 w 8647242"/>
              <a:gd name="connsiteY4" fmla="*/ 1155906 h 1473178"/>
              <a:gd name="connsiteX5" fmla="*/ 3786637 w 8647242"/>
              <a:gd name="connsiteY5" fmla="*/ 1373478 h 1473178"/>
              <a:gd name="connsiteX6" fmla="*/ 1435611 w 8647242"/>
              <a:gd name="connsiteY6" fmla="*/ 1155906 h 1473178"/>
              <a:gd name="connsiteX7" fmla="*/ 0 w 8647242"/>
              <a:gd name="connsiteY7" fmla="*/ 471125 h 1473178"/>
              <a:gd name="connsiteX8" fmla="*/ 162404 w 8647242"/>
              <a:gd name="connsiteY8" fmla="*/ 209921 h 1473178"/>
              <a:gd name="connsiteX0" fmla="*/ 162404 w 8647242"/>
              <a:gd name="connsiteY0" fmla="*/ 209921 h 1473178"/>
              <a:gd name="connsiteX1" fmla="*/ 3786638 w 8647242"/>
              <a:gd name="connsiteY1" fmla="*/ 957818 h 1473178"/>
              <a:gd name="connsiteX2" fmla="*/ 8466448 w 8647242"/>
              <a:gd name="connsiteY2" fmla="*/ 56294 h 1473178"/>
              <a:gd name="connsiteX3" fmla="*/ 8647242 w 8647242"/>
              <a:gd name="connsiteY3" fmla="*/ 427698 h 1473178"/>
              <a:gd name="connsiteX4" fmla="*/ 6625421 w 8647242"/>
              <a:gd name="connsiteY4" fmla="*/ 1155906 h 1473178"/>
              <a:gd name="connsiteX5" fmla="*/ 3786637 w 8647242"/>
              <a:gd name="connsiteY5" fmla="*/ 1373478 h 1473178"/>
              <a:gd name="connsiteX6" fmla="*/ 1435611 w 8647242"/>
              <a:gd name="connsiteY6" fmla="*/ 1155906 h 1473178"/>
              <a:gd name="connsiteX7" fmla="*/ 0 w 8647242"/>
              <a:gd name="connsiteY7" fmla="*/ 471125 h 1473178"/>
              <a:gd name="connsiteX8" fmla="*/ 162404 w 8647242"/>
              <a:gd name="connsiteY8" fmla="*/ 209921 h 1473178"/>
              <a:gd name="connsiteX0" fmla="*/ 162404 w 8647242"/>
              <a:gd name="connsiteY0" fmla="*/ 209921 h 1473178"/>
              <a:gd name="connsiteX1" fmla="*/ 3915780 w 8647242"/>
              <a:gd name="connsiteY1" fmla="*/ 907784 h 1473178"/>
              <a:gd name="connsiteX2" fmla="*/ 8466448 w 8647242"/>
              <a:gd name="connsiteY2" fmla="*/ 56294 h 1473178"/>
              <a:gd name="connsiteX3" fmla="*/ 8647242 w 8647242"/>
              <a:gd name="connsiteY3" fmla="*/ 427698 h 1473178"/>
              <a:gd name="connsiteX4" fmla="*/ 6625421 w 8647242"/>
              <a:gd name="connsiteY4" fmla="*/ 1155906 h 1473178"/>
              <a:gd name="connsiteX5" fmla="*/ 3786637 w 8647242"/>
              <a:gd name="connsiteY5" fmla="*/ 1373478 h 1473178"/>
              <a:gd name="connsiteX6" fmla="*/ 1435611 w 8647242"/>
              <a:gd name="connsiteY6" fmla="*/ 1155906 h 1473178"/>
              <a:gd name="connsiteX7" fmla="*/ 0 w 8647242"/>
              <a:gd name="connsiteY7" fmla="*/ 471125 h 1473178"/>
              <a:gd name="connsiteX8" fmla="*/ 162404 w 8647242"/>
              <a:gd name="connsiteY8" fmla="*/ 209921 h 1473178"/>
              <a:gd name="connsiteX0" fmla="*/ 162404 w 8693643"/>
              <a:gd name="connsiteY0" fmla="*/ 193436 h 1456693"/>
              <a:gd name="connsiteX1" fmla="*/ 3915780 w 8693643"/>
              <a:gd name="connsiteY1" fmla="*/ 891299 h 1456693"/>
              <a:gd name="connsiteX2" fmla="*/ 8466448 w 8693643"/>
              <a:gd name="connsiteY2" fmla="*/ 39809 h 1456693"/>
              <a:gd name="connsiteX3" fmla="*/ 8693643 w 8693643"/>
              <a:gd name="connsiteY3" fmla="*/ 427700 h 1456693"/>
              <a:gd name="connsiteX4" fmla="*/ 6625421 w 8693643"/>
              <a:gd name="connsiteY4" fmla="*/ 1139421 h 1456693"/>
              <a:gd name="connsiteX5" fmla="*/ 3786637 w 8693643"/>
              <a:gd name="connsiteY5" fmla="*/ 1356993 h 1456693"/>
              <a:gd name="connsiteX6" fmla="*/ 1435611 w 8693643"/>
              <a:gd name="connsiteY6" fmla="*/ 1139421 h 1456693"/>
              <a:gd name="connsiteX7" fmla="*/ 0 w 8693643"/>
              <a:gd name="connsiteY7" fmla="*/ 454640 h 1456693"/>
              <a:gd name="connsiteX8" fmla="*/ 162404 w 8693643"/>
              <a:gd name="connsiteY8" fmla="*/ 193436 h 1456693"/>
              <a:gd name="connsiteX0" fmla="*/ 162404 w 8693643"/>
              <a:gd name="connsiteY0" fmla="*/ 193436 h 1456693"/>
              <a:gd name="connsiteX1" fmla="*/ 3915780 w 8693643"/>
              <a:gd name="connsiteY1" fmla="*/ 891299 h 1456693"/>
              <a:gd name="connsiteX2" fmla="*/ 8466448 w 8693643"/>
              <a:gd name="connsiteY2" fmla="*/ 39809 h 1456693"/>
              <a:gd name="connsiteX3" fmla="*/ 8693643 w 8693643"/>
              <a:gd name="connsiteY3" fmla="*/ 427700 h 1456693"/>
              <a:gd name="connsiteX4" fmla="*/ 6625421 w 8693643"/>
              <a:gd name="connsiteY4" fmla="*/ 1139421 h 1456693"/>
              <a:gd name="connsiteX5" fmla="*/ 3786637 w 8693643"/>
              <a:gd name="connsiteY5" fmla="*/ 1356993 h 1456693"/>
              <a:gd name="connsiteX6" fmla="*/ 1435611 w 8693643"/>
              <a:gd name="connsiteY6" fmla="*/ 1139421 h 1456693"/>
              <a:gd name="connsiteX7" fmla="*/ 0 w 8693643"/>
              <a:gd name="connsiteY7" fmla="*/ 454640 h 1456693"/>
              <a:gd name="connsiteX8" fmla="*/ 162404 w 8693643"/>
              <a:gd name="connsiteY8" fmla="*/ 193436 h 1456693"/>
              <a:gd name="connsiteX0" fmla="*/ 162404 w 8650596"/>
              <a:gd name="connsiteY0" fmla="*/ 163416 h 1426673"/>
              <a:gd name="connsiteX1" fmla="*/ 3915780 w 8650596"/>
              <a:gd name="connsiteY1" fmla="*/ 861279 h 1426673"/>
              <a:gd name="connsiteX2" fmla="*/ 8466448 w 8650596"/>
              <a:gd name="connsiteY2" fmla="*/ 9789 h 1426673"/>
              <a:gd name="connsiteX3" fmla="*/ 8650596 w 8650596"/>
              <a:gd name="connsiteY3" fmla="*/ 427700 h 1426673"/>
              <a:gd name="connsiteX4" fmla="*/ 6625421 w 8650596"/>
              <a:gd name="connsiteY4" fmla="*/ 1109401 h 1426673"/>
              <a:gd name="connsiteX5" fmla="*/ 3786637 w 8650596"/>
              <a:gd name="connsiteY5" fmla="*/ 1326973 h 1426673"/>
              <a:gd name="connsiteX6" fmla="*/ 1435611 w 8650596"/>
              <a:gd name="connsiteY6" fmla="*/ 1109401 h 1426673"/>
              <a:gd name="connsiteX7" fmla="*/ 0 w 8650596"/>
              <a:gd name="connsiteY7" fmla="*/ 424620 h 1426673"/>
              <a:gd name="connsiteX8" fmla="*/ 162404 w 8650596"/>
              <a:gd name="connsiteY8" fmla="*/ 163416 h 1426673"/>
              <a:gd name="connsiteX0" fmla="*/ 162404 w 8650596"/>
              <a:gd name="connsiteY0" fmla="*/ 163416 h 1426673"/>
              <a:gd name="connsiteX1" fmla="*/ 3915780 w 8650596"/>
              <a:gd name="connsiteY1" fmla="*/ 861279 h 1426673"/>
              <a:gd name="connsiteX2" fmla="*/ 8466448 w 8650596"/>
              <a:gd name="connsiteY2" fmla="*/ 9789 h 1426673"/>
              <a:gd name="connsiteX3" fmla="*/ 8650596 w 8650596"/>
              <a:gd name="connsiteY3" fmla="*/ 427700 h 1426673"/>
              <a:gd name="connsiteX4" fmla="*/ 8057956 w 8650596"/>
              <a:gd name="connsiteY4" fmla="*/ 804293 h 1426673"/>
              <a:gd name="connsiteX5" fmla="*/ 6625421 w 8650596"/>
              <a:gd name="connsiteY5" fmla="*/ 1109401 h 1426673"/>
              <a:gd name="connsiteX6" fmla="*/ 3786637 w 8650596"/>
              <a:gd name="connsiteY6" fmla="*/ 1326973 h 1426673"/>
              <a:gd name="connsiteX7" fmla="*/ 1435611 w 8650596"/>
              <a:gd name="connsiteY7" fmla="*/ 1109401 h 1426673"/>
              <a:gd name="connsiteX8" fmla="*/ 0 w 8650596"/>
              <a:gd name="connsiteY8" fmla="*/ 424620 h 1426673"/>
              <a:gd name="connsiteX9" fmla="*/ 162404 w 8650596"/>
              <a:gd name="connsiteY9" fmla="*/ 163416 h 1426673"/>
              <a:gd name="connsiteX0" fmla="*/ 162404 w 8650596"/>
              <a:gd name="connsiteY0" fmla="*/ 163416 h 1526373"/>
              <a:gd name="connsiteX1" fmla="*/ 3915780 w 8650596"/>
              <a:gd name="connsiteY1" fmla="*/ 861279 h 1526373"/>
              <a:gd name="connsiteX2" fmla="*/ 8466448 w 8650596"/>
              <a:gd name="connsiteY2" fmla="*/ 9789 h 1526373"/>
              <a:gd name="connsiteX3" fmla="*/ 8650596 w 8650596"/>
              <a:gd name="connsiteY3" fmla="*/ 427700 h 1526373"/>
              <a:gd name="connsiteX4" fmla="*/ 8057956 w 8650596"/>
              <a:gd name="connsiteY4" fmla="*/ 804293 h 1526373"/>
              <a:gd name="connsiteX5" fmla="*/ 6625421 w 8650596"/>
              <a:gd name="connsiteY5" fmla="*/ 1109401 h 1526373"/>
              <a:gd name="connsiteX6" fmla="*/ 3827329 w 8650596"/>
              <a:gd name="connsiteY6" fmla="*/ 1426673 h 1526373"/>
              <a:gd name="connsiteX7" fmla="*/ 1435611 w 8650596"/>
              <a:gd name="connsiteY7" fmla="*/ 1109401 h 1526373"/>
              <a:gd name="connsiteX8" fmla="*/ 0 w 8650596"/>
              <a:gd name="connsiteY8" fmla="*/ 424620 h 1526373"/>
              <a:gd name="connsiteX9" fmla="*/ 162404 w 8650596"/>
              <a:gd name="connsiteY9" fmla="*/ 163416 h 1526373"/>
              <a:gd name="connsiteX0" fmla="*/ 162404 w 8650596"/>
              <a:gd name="connsiteY0" fmla="*/ 163416 h 1526373"/>
              <a:gd name="connsiteX1" fmla="*/ 3915780 w 8650596"/>
              <a:gd name="connsiteY1" fmla="*/ 861279 h 1526373"/>
              <a:gd name="connsiteX2" fmla="*/ 8466448 w 8650596"/>
              <a:gd name="connsiteY2" fmla="*/ 9789 h 1526373"/>
              <a:gd name="connsiteX3" fmla="*/ 8650596 w 8650596"/>
              <a:gd name="connsiteY3" fmla="*/ 427700 h 1526373"/>
              <a:gd name="connsiteX4" fmla="*/ 8057956 w 8650596"/>
              <a:gd name="connsiteY4" fmla="*/ 804293 h 1526373"/>
              <a:gd name="connsiteX5" fmla="*/ 6625421 w 8650596"/>
              <a:gd name="connsiteY5" fmla="*/ 1109401 h 1526373"/>
              <a:gd name="connsiteX6" fmla="*/ 3827329 w 8650596"/>
              <a:gd name="connsiteY6" fmla="*/ 1426673 h 1526373"/>
              <a:gd name="connsiteX7" fmla="*/ 1435611 w 8650596"/>
              <a:gd name="connsiteY7" fmla="*/ 1109401 h 1526373"/>
              <a:gd name="connsiteX8" fmla="*/ 0 w 8650596"/>
              <a:gd name="connsiteY8" fmla="*/ 424620 h 1526373"/>
              <a:gd name="connsiteX9" fmla="*/ 162404 w 8650596"/>
              <a:gd name="connsiteY9" fmla="*/ 163416 h 1526373"/>
              <a:gd name="connsiteX0" fmla="*/ 162404 w 8650596"/>
              <a:gd name="connsiteY0" fmla="*/ 163416 h 1526373"/>
              <a:gd name="connsiteX1" fmla="*/ 3915780 w 8650596"/>
              <a:gd name="connsiteY1" fmla="*/ 861279 h 1526373"/>
              <a:gd name="connsiteX2" fmla="*/ 8466448 w 8650596"/>
              <a:gd name="connsiteY2" fmla="*/ 9789 h 1526373"/>
              <a:gd name="connsiteX3" fmla="*/ 8650596 w 8650596"/>
              <a:gd name="connsiteY3" fmla="*/ 427700 h 1526373"/>
              <a:gd name="connsiteX4" fmla="*/ 8057956 w 8650596"/>
              <a:gd name="connsiteY4" fmla="*/ 804293 h 1526373"/>
              <a:gd name="connsiteX5" fmla="*/ 6625421 w 8650596"/>
              <a:gd name="connsiteY5" fmla="*/ 1109401 h 1526373"/>
              <a:gd name="connsiteX6" fmla="*/ 3827329 w 8650596"/>
              <a:gd name="connsiteY6" fmla="*/ 1426673 h 1526373"/>
              <a:gd name="connsiteX7" fmla="*/ 1435611 w 8650596"/>
              <a:gd name="connsiteY7" fmla="*/ 1109401 h 1526373"/>
              <a:gd name="connsiteX8" fmla="*/ 0 w 8650596"/>
              <a:gd name="connsiteY8" fmla="*/ 424620 h 1526373"/>
              <a:gd name="connsiteX9" fmla="*/ 162404 w 8650596"/>
              <a:gd name="connsiteY9" fmla="*/ 163416 h 1526373"/>
              <a:gd name="connsiteX0" fmla="*/ 162404 w 8650596"/>
              <a:gd name="connsiteY0" fmla="*/ 163416 h 1526373"/>
              <a:gd name="connsiteX1" fmla="*/ 3915780 w 8650596"/>
              <a:gd name="connsiteY1" fmla="*/ 861279 h 1526373"/>
              <a:gd name="connsiteX2" fmla="*/ 8466448 w 8650596"/>
              <a:gd name="connsiteY2" fmla="*/ 9789 h 1526373"/>
              <a:gd name="connsiteX3" fmla="*/ 8650596 w 8650596"/>
              <a:gd name="connsiteY3" fmla="*/ 427700 h 1526373"/>
              <a:gd name="connsiteX4" fmla="*/ 8057956 w 8650596"/>
              <a:gd name="connsiteY4" fmla="*/ 804293 h 1526373"/>
              <a:gd name="connsiteX5" fmla="*/ 6625421 w 8650596"/>
              <a:gd name="connsiteY5" fmla="*/ 1109401 h 1526373"/>
              <a:gd name="connsiteX6" fmla="*/ 3827329 w 8650596"/>
              <a:gd name="connsiteY6" fmla="*/ 1426673 h 1526373"/>
              <a:gd name="connsiteX7" fmla="*/ 1518570 w 8650596"/>
              <a:gd name="connsiteY7" fmla="*/ 1133797 h 1526373"/>
              <a:gd name="connsiteX8" fmla="*/ 0 w 8650596"/>
              <a:gd name="connsiteY8" fmla="*/ 424620 h 1526373"/>
              <a:gd name="connsiteX9" fmla="*/ 162404 w 8650596"/>
              <a:gd name="connsiteY9" fmla="*/ 163416 h 1526373"/>
              <a:gd name="connsiteX0" fmla="*/ 162404 w 8650596"/>
              <a:gd name="connsiteY0" fmla="*/ 163416 h 1526373"/>
              <a:gd name="connsiteX1" fmla="*/ 3915780 w 8650596"/>
              <a:gd name="connsiteY1" fmla="*/ 861279 h 1526373"/>
              <a:gd name="connsiteX2" fmla="*/ 8466448 w 8650596"/>
              <a:gd name="connsiteY2" fmla="*/ 9789 h 1526373"/>
              <a:gd name="connsiteX3" fmla="*/ 8650596 w 8650596"/>
              <a:gd name="connsiteY3" fmla="*/ 427700 h 1526373"/>
              <a:gd name="connsiteX4" fmla="*/ 8057956 w 8650596"/>
              <a:gd name="connsiteY4" fmla="*/ 804293 h 1526373"/>
              <a:gd name="connsiteX5" fmla="*/ 6625421 w 8650596"/>
              <a:gd name="connsiteY5" fmla="*/ 1109401 h 1526373"/>
              <a:gd name="connsiteX6" fmla="*/ 3827329 w 8650596"/>
              <a:gd name="connsiteY6" fmla="*/ 1426673 h 1526373"/>
              <a:gd name="connsiteX7" fmla="*/ 1518570 w 8650596"/>
              <a:gd name="connsiteY7" fmla="*/ 1133797 h 1526373"/>
              <a:gd name="connsiteX8" fmla="*/ 0 w 8650596"/>
              <a:gd name="connsiteY8" fmla="*/ 424620 h 1526373"/>
              <a:gd name="connsiteX9" fmla="*/ 162404 w 8650596"/>
              <a:gd name="connsiteY9" fmla="*/ 163416 h 1526373"/>
              <a:gd name="connsiteX0" fmla="*/ 248605 w 8736797"/>
              <a:gd name="connsiteY0" fmla="*/ 163416 h 1526373"/>
              <a:gd name="connsiteX1" fmla="*/ 4001981 w 8736797"/>
              <a:gd name="connsiteY1" fmla="*/ 861279 h 1526373"/>
              <a:gd name="connsiteX2" fmla="*/ 8552649 w 8736797"/>
              <a:gd name="connsiteY2" fmla="*/ 9789 h 1526373"/>
              <a:gd name="connsiteX3" fmla="*/ 8736797 w 8736797"/>
              <a:gd name="connsiteY3" fmla="*/ 427700 h 1526373"/>
              <a:gd name="connsiteX4" fmla="*/ 8144157 w 8736797"/>
              <a:gd name="connsiteY4" fmla="*/ 804293 h 1526373"/>
              <a:gd name="connsiteX5" fmla="*/ 6711622 w 8736797"/>
              <a:gd name="connsiteY5" fmla="*/ 1109401 h 1526373"/>
              <a:gd name="connsiteX6" fmla="*/ 3913530 w 8736797"/>
              <a:gd name="connsiteY6" fmla="*/ 1426673 h 1526373"/>
              <a:gd name="connsiteX7" fmla="*/ 1604771 w 8736797"/>
              <a:gd name="connsiteY7" fmla="*/ 1133797 h 1526373"/>
              <a:gd name="connsiteX8" fmla="*/ 0 w 8736797"/>
              <a:gd name="connsiteY8" fmla="*/ 332555 h 1526373"/>
              <a:gd name="connsiteX9" fmla="*/ 248605 w 8736797"/>
              <a:gd name="connsiteY9" fmla="*/ 163416 h 1526373"/>
              <a:gd name="connsiteX0" fmla="*/ 248605 w 8736797"/>
              <a:gd name="connsiteY0" fmla="*/ 163416 h 1526373"/>
              <a:gd name="connsiteX1" fmla="*/ 4118388 w 8736797"/>
              <a:gd name="connsiteY1" fmla="*/ 903907 h 1526373"/>
              <a:gd name="connsiteX2" fmla="*/ 8552649 w 8736797"/>
              <a:gd name="connsiteY2" fmla="*/ 9789 h 1526373"/>
              <a:gd name="connsiteX3" fmla="*/ 8736797 w 8736797"/>
              <a:gd name="connsiteY3" fmla="*/ 427700 h 1526373"/>
              <a:gd name="connsiteX4" fmla="*/ 8144157 w 8736797"/>
              <a:gd name="connsiteY4" fmla="*/ 804293 h 1526373"/>
              <a:gd name="connsiteX5" fmla="*/ 6711622 w 8736797"/>
              <a:gd name="connsiteY5" fmla="*/ 1109401 h 1526373"/>
              <a:gd name="connsiteX6" fmla="*/ 3913530 w 8736797"/>
              <a:gd name="connsiteY6" fmla="*/ 1426673 h 1526373"/>
              <a:gd name="connsiteX7" fmla="*/ 1604771 w 8736797"/>
              <a:gd name="connsiteY7" fmla="*/ 1133797 h 1526373"/>
              <a:gd name="connsiteX8" fmla="*/ 0 w 8736797"/>
              <a:gd name="connsiteY8" fmla="*/ 332555 h 1526373"/>
              <a:gd name="connsiteX9" fmla="*/ 248605 w 8736797"/>
              <a:gd name="connsiteY9" fmla="*/ 163416 h 1526373"/>
              <a:gd name="connsiteX0" fmla="*/ 248605 w 8736797"/>
              <a:gd name="connsiteY0" fmla="*/ 163416 h 1526373"/>
              <a:gd name="connsiteX1" fmla="*/ 4118388 w 8736797"/>
              <a:gd name="connsiteY1" fmla="*/ 1029550 h 1526373"/>
              <a:gd name="connsiteX2" fmla="*/ 8552649 w 8736797"/>
              <a:gd name="connsiteY2" fmla="*/ 9789 h 1526373"/>
              <a:gd name="connsiteX3" fmla="*/ 8736797 w 8736797"/>
              <a:gd name="connsiteY3" fmla="*/ 427700 h 1526373"/>
              <a:gd name="connsiteX4" fmla="*/ 8144157 w 8736797"/>
              <a:gd name="connsiteY4" fmla="*/ 804293 h 1526373"/>
              <a:gd name="connsiteX5" fmla="*/ 6711622 w 8736797"/>
              <a:gd name="connsiteY5" fmla="*/ 1109401 h 1526373"/>
              <a:gd name="connsiteX6" fmla="*/ 3913530 w 8736797"/>
              <a:gd name="connsiteY6" fmla="*/ 1426673 h 1526373"/>
              <a:gd name="connsiteX7" fmla="*/ 1604771 w 8736797"/>
              <a:gd name="connsiteY7" fmla="*/ 1133797 h 1526373"/>
              <a:gd name="connsiteX8" fmla="*/ 0 w 8736797"/>
              <a:gd name="connsiteY8" fmla="*/ 332555 h 1526373"/>
              <a:gd name="connsiteX9" fmla="*/ 248605 w 8736797"/>
              <a:gd name="connsiteY9" fmla="*/ 163416 h 1526373"/>
              <a:gd name="connsiteX0" fmla="*/ 248605 w 8736797"/>
              <a:gd name="connsiteY0" fmla="*/ 163416 h 1526373"/>
              <a:gd name="connsiteX1" fmla="*/ 4118388 w 8736797"/>
              <a:gd name="connsiteY1" fmla="*/ 1029550 h 1526373"/>
              <a:gd name="connsiteX2" fmla="*/ 8552649 w 8736797"/>
              <a:gd name="connsiteY2" fmla="*/ 9789 h 1526373"/>
              <a:gd name="connsiteX3" fmla="*/ 8736797 w 8736797"/>
              <a:gd name="connsiteY3" fmla="*/ 427700 h 1526373"/>
              <a:gd name="connsiteX4" fmla="*/ 8144157 w 8736797"/>
              <a:gd name="connsiteY4" fmla="*/ 804293 h 1526373"/>
              <a:gd name="connsiteX5" fmla="*/ 6711622 w 8736797"/>
              <a:gd name="connsiteY5" fmla="*/ 1109401 h 1526373"/>
              <a:gd name="connsiteX6" fmla="*/ 3913530 w 8736797"/>
              <a:gd name="connsiteY6" fmla="*/ 1426673 h 1526373"/>
              <a:gd name="connsiteX7" fmla="*/ 1604771 w 8736797"/>
              <a:gd name="connsiteY7" fmla="*/ 1133797 h 1526373"/>
              <a:gd name="connsiteX8" fmla="*/ 0 w 8736797"/>
              <a:gd name="connsiteY8" fmla="*/ 332555 h 1526373"/>
              <a:gd name="connsiteX9" fmla="*/ 248605 w 8736797"/>
              <a:gd name="connsiteY9" fmla="*/ 163416 h 1526373"/>
              <a:gd name="connsiteX0" fmla="*/ 248605 w 8736797"/>
              <a:gd name="connsiteY0" fmla="*/ 163416 h 1526373"/>
              <a:gd name="connsiteX1" fmla="*/ 4140817 w 8736797"/>
              <a:gd name="connsiteY1" fmla="*/ 903907 h 1526373"/>
              <a:gd name="connsiteX2" fmla="*/ 8552649 w 8736797"/>
              <a:gd name="connsiteY2" fmla="*/ 9789 h 1526373"/>
              <a:gd name="connsiteX3" fmla="*/ 8736797 w 8736797"/>
              <a:gd name="connsiteY3" fmla="*/ 427700 h 1526373"/>
              <a:gd name="connsiteX4" fmla="*/ 8144157 w 8736797"/>
              <a:gd name="connsiteY4" fmla="*/ 804293 h 1526373"/>
              <a:gd name="connsiteX5" fmla="*/ 6711622 w 8736797"/>
              <a:gd name="connsiteY5" fmla="*/ 1109401 h 1526373"/>
              <a:gd name="connsiteX6" fmla="*/ 3913530 w 8736797"/>
              <a:gd name="connsiteY6" fmla="*/ 1426673 h 1526373"/>
              <a:gd name="connsiteX7" fmla="*/ 1604771 w 8736797"/>
              <a:gd name="connsiteY7" fmla="*/ 1133797 h 1526373"/>
              <a:gd name="connsiteX8" fmla="*/ 0 w 8736797"/>
              <a:gd name="connsiteY8" fmla="*/ 332555 h 1526373"/>
              <a:gd name="connsiteX9" fmla="*/ 248605 w 8736797"/>
              <a:gd name="connsiteY9" fmla="*/ 163416 h 1526373"/>
              <a:gd name="connsiteX0" fmla="*/ 248605 w 8736797"/>
              <a:gd name="connsiteY0" fmla="*/ 163416 h 1526373"/>
              <a:gd name="connsiteX1" fmla="*/ 4140817 w 8736797"/>
              <a:gd name="connsiteY1" fmla="*/ 903907 h 1526373"/>
              <a:gd name="connsiteX2" fmla="*/ 8552649 w 8736797"/>
              <a:gd name="connsiteY2" fmla="*/ 9789 h 1526373"/>
              <a:gd name="connsiteX3" fmla="*/ 8736797 w 8736797"/>
              <a:gd name="connsiteY3" fmla="*/ 427700 h 1526373"/>
              <a:gd name="connsiteX4" fmla="*/ 8144157 w 8736797"/>
              <a:gd name="connsiteY4" fmla="*/ 804293 h 1526373"/>
              <a:gd name="connsiteX5" fmla="*/ 6711622 w 8736797"/>
              <a:gd name="connsiteY5" fmla="*/ 1109401 h 1526373"/>
              <a:gd name="connsiteX6" fmla="*/ 3913530 w 8736797"/>
              <a:gd name="connsiteY6" fmla="*/ 1426673 h 1526373"/>
              <a:gd name="connsiteX7" fmla="*/ 1604771 w 8736797"/>
              <a:gd name="connsiteY7" fmla="*/ 1133797 h 1526373"/>
              <a:gd name="connsiteX8" fmla="*/ 0 w 8736797"/>
              <a:gd name="connsiteY8" fmla="*/ 332555 h 1526373"/>
              <a:gd name="connsiteX9" fmla="*/ 248605 w 8736797"/>
              <a:gd name="connsiteY9" fmla="*/ 163416 h 1526373"/>
              <a:gd name="connsiteX0" fmla="*/ 248605 w 8736797"/>
              <a:gd name="connsiteY0" fmla="*/ 163416 h 1526373"/>
              <a:gd name="connsiteX1" fmla="*/ 4140817 w 8736797"/>
              <a:gd name="connsiteY1" fmla="*/ 903907 h 1526373"/>
              <a:gd name="connsiteX2" fmla="*/ 8552649 w 8736797"/>
              <a:gd name="connsiteY2" fmla="*/ 9789 h 1526373"/>
              <a:gd name="connsiteX3" fmla="*/ 8736797 w 8736797"/>
              <a:gd name="connsiteY3" fmla="*/ 427700 h 1526373"/>
              <a:gd name="connsiteX4" fmla="*/ 8144157 w 8736797"/>
              <a:gd name="connsiteY4" fmla="*/ 804293 h 1526373"/>
              <a:gd name="connsiteX5" fmla="*/ 6711622 w 8736797"/>
              <a:gd name="connsiteY5" fmla="*/ 1109401 h 1526373"/>
              <a:gd name="connsiteX6" fmla="*/ 3913530 w 8736797"/>
              <a:gd name="connsiteY6" fmla="*/ 1426673 h 1526373"/>
              <a:gd name="connsiteX7" fmla="*/ 1604771 w 8736797"/>
              <a:gd name="connsiteY7" fmla="*/ 1133797 h 1526373"/>
              <a:gd name="connsiteX8" fmla="*/ 0 w 8736797"/>
              <a:gd name="connsiteY8" fmla="*/ 332555 h 1526373"/>
              <a:gd name="connsiteX9" fmla="*/ 248605 w 8736797"/>
              <a:gd name="connsiteY9" fmla="*/ 163416 h 1526373"/>
              <a:gd name="connsiteX0" fmla="*/ 248605 w 8736797"/>
              <a:gd name="connsiteY0" fmla="*/ 163416 h 1526373"/>
              <a:gd name="connsiteX1" fmla="*/ 4140817 w 8736797"/>
              <a:gd name="connsiteY1" fmla="*/ 903907 h 1526373"/>
              <a:gd name="connsiteX2" fmla="*/ 8552649 w 8736797"/>
              <a:gd name="connsiteY2" fmla="*/ 9789 h 1526373"/>
              <a:gd name="connsiteX3" fmla="*/ 8736797 w 8736797"/>
              <a:gd name="connsiteY3" fmla="*/ 427700 h 1526373"/>
              <a:gd name="connsiteX4" fmla="*/ 8144157 w 8736797"/>
              <a:gd name="connsiteY4" fmla="*/ 804293 h 1526373"/>
              <a:gd name="connsiteX5" fmla="*/ 6711622 w 8736797"/>
              <a:gd name="connsiteY5" fmla="*/ 1109401 h 1526373"/>
              <a:gd name="connsiteX6" fmla="*/ 3913530 w 8736797"/>
              <a:gd name="connsiteY6" fmla="*/ 1426673 h 1526373"/>
              <a:gd name="connsiteX7" fmla="*/ 1604771 w 8736797"/>
              <a:gd name="connsiteY7" fmla="*/ 1133797 h 1526373"/>
              <a:gd name="connsiteX8" fmla="*/ 0 w 8736797"/>
              <a:gd name="connsiteY8" fmla="*/ 332555 h 1526373"/>
              <a:gd name="connsiteX9" fmla="*/ 248605 w 8736797"/>
              <a:gd name="connsiteY9" fmla="*/ 163416 h 1526373"/>
              <a:gd name="connsiteX0" fmla="*/ 248605 w 9011425"/>
              <a:gd name="connsiteY0" fmla="*/ 154676 h 1517633"/>
              <a:gd name="connsiteX1" fmla="*/ 4140817 w 9011425"/>
              <a:gd name="connsiteY1" fmla="*/ 895167 h 1517633"/>
              <a:gd name="connsiteX2" fmla="*/ 8552649 w 9011425"/>
              <a:gd name="connsiteY2" fmla="*/ 1049 h 1517633"/>
              <a:gd name="connsiteX3" fmla="*/ 9011425 w 9011425"/>
              <a:gd name="connsiteY3" fmla="*/ 427700 h 1517633"/>
              <a:gd name="connsiteX4" fmla="*/ 8144157 w 9011425"/>
              <a:gd name="connsiteY4" fmla="*/ 795553 h 1517633"/>
              <a:gd name="connsiteX5" fmla="*/ 6711622 w 9011425"/>
              <a:gd name="connsiteY5" fmla="*/ 1100661 h 1517633"/>
              <a:gd name="connsiteX6" fmla="*/ 3913530 w 9011425"/>
              <a:gd name="connsiteY6" fmla="*/ 1417933 h 1517633"/>
              <a:gd name="connsiteX7" fmla="*/ 1604771 w 9011425"/>
              <a:gd name="connsiteY7" fmla="*/ 1125057 h 1517633"/>
              <a:gd name="connsiteX8" fmla="*/ 0 w 9011425"/>
              <a:gd name="connsiteY8" fmla="*/ 323815 h 1517633"/>
              <a:gd name="connsiteX9" fmla="*/ 248605 w 9011425"/>
              <a:gd name="connsiteY9" fmla="*/ 154676 h 1517633"/>
              <a:gd name="connsiteX0" fmla="*/ 248605 w 9011425"/>
              <a:gd name="connsiteY0" fmla="*/ 154676 h 1517633"/>
              <a:gd name="connsiteX1" fmla="*/ 4140817 w 9011425"/>
              <a:gd name="connsiteY1" fmla="*/ 895167 h 1517633"/>
              <a:gd name="connsiteX2" fmla="*/ 8618847 w 9011425"/>
              <a:gd name="connsiteY2" fmla="*/ 1778 h 1517633"/>
              <a:gd name="connsiteX3" fmla="*/ 9011425 w 9011425"/>
              <a:gd name="connsiteY3" fmla="*/ 427700 h 1517633"/>
              <a:gd name="connsiteX4" fmla="*/ 8144157 w 9011425"/>
              <a:gd name="connsiteY4" fmla="*/ 795553 h 1517633"/>
              <a:gd name="connsiteX5" fmla="*/ 6711622 w 9011425"/>
              <a:gd name="connsiteY5" fmla="*/ 1100661 h 1517633"/>
              <a:gd name="connsiteX6" fmla="*/ 3913530 w 9011425"/>
              <a:gd name="connsiteY6" fmla="*/ 1417933 h 1517633"/>
              <a:gd name="connsiteX7" fmla="*/ 1604771 w 9011425"/>
              <a:gd name="connsiteY7" fmla="*/ 1125057 h 1517633"/>
              <a:gd name="connsiteX8" fmla="*/ 0 w 9011425"/>
              <a:gd name="connsiteY8" fmla="*/ 323815 h 1517633"/>
              <a:gd name="connsiteX9" fmla="*/ 248605 w 9011425"/>
              <a:gd name="connsiteY9" fmla="*/ 154676 h 1517633"/>
              <a:gd name="connsiteX0" fmla="*/ 248605 w 9057923"/>
              <a:gd name="connsiteY0" fmla="*/ 154676 h 1517633"/>
              <a:gd name="connsiteX1" fmla="*/ 4140817 w 9057923"/>
              <a:gd name="connsiteY1" fmla="*/ 895167 h 1517633"/>
              <a:gd name="connsiteX2" fmla="*/ 8618847 w 9057923"/>
              <a:gd name="connsiteY2" fmla="*/ 1778 h 1517633"/>
              <a:gd name="connsiteX3" fmla="*/ 9011425 w 9057923"/>
              <a:gd name="connsiteY3" fmla="*/ 427700 h 1517633"/>
              <a:gd name="connsiteX4" fmla="*/ 8144157 w 9057923"/>
              <a:gd name="connsiteY4" fmla="*/ 795553 h 1517633"/>
              <a:gd name="connsiteX5" fmla="*/ 6711622 w 9057923"/>
              <a:gd name="connsiteY5" fmla="*/ 1100661 h 1517633"/>
              <a:gd name="connsiteX6" fmla="*/ 3913530 w 9057923"/>
              <a:gd name="connsiteY6" fmla="*/ 1417933 h 1517633"/>
              <a:gd name="connsiteX7" fmla="*/ 1604771 w 9057923"/>
              <a:gd name="connsiteY7" fmla="*/ 1125057 h 1517633"/>
              <a:gd name="connsiteX8" fmla="*/ 0 w 9057923"/>
              <a:gd name="connsiteY8" fmla="*/ 323815 h 1517633"/>
              <a:gd name="connsiteX9" fmla="*/ 248605 w 9057923"/>
              <a:gd name="connsiteY9" fmla="*/ 154676 h 1517633"/>
              <a:gd name="connsiteX0" fmla="*/ 248605 w 9057923"/>
              <a:gd name="connsiteY0" fmla="*/ 152898 h 1515855"/>
              <a:gd name="connsiteX1" fmla="*/ 4140817 w 9057923"/>
              <a:gd name="connsiteY1" fmla="*/ 893389 h 1515855"/>
              <a:gd name="connsiteX2" fmla="*/ 8618847 w 9057923"/>
              <a:gd name="connsiteY2" fmla="*/ 0 h 1515855"/>
              <a:gd name="connsiteX3" fmla="*/ 8979141 w 9057923"/>
              <a:gd name="connsiteY3" fmla="*/ 485962 h 1515855"/>
              <a:gd name="connsiteX4" fmla="*/ 8144157 w 9057923"/>
              <a:gd name="connsiteY4" fmla="*/ 793775 h 1515855"/>
              <a:gd name="connsiteX5" fmla="*/ 6711622 w 9057923"/>
              <a:gd name="connsiteY5" fmla="*/ 1098883 h 1515855"/>
              <a:gd name="connsiteX6" fmla="*/ 3913530 w 9057923"/>
              <a:gd name="connsiteY6" fmla="*/ 1416155 h 1515855"/>
              <a:gd name="connsiteX7" fmla="*/ 1604771 w 9057923"/>
              <a:gd name="connsiteY7" fmla="*/ 1123279 h 1515855"/>
              <a:gd name="connsiteX8" fmla="*/ 0 w 9057923"/>
              <a:gd name="connsiteY8" fmla="*/ 322037 h 1515855"/>
              <a:gd name="connsiteX9" fmla="*/ 248605 w 9057923"/>
              <a:gd name="connsiteY9" fmla="*/ 152898 h 1515855"/>
              <a:gd name="connsiteX0" fmla="*/ 248605 w 9057923"/>
              <a:gd name="connsiteY0" fmla="*/ 152898 h 1515855"/>
              <a:gd name="connsiteX1" fmla="*/ 4140817 w 9057923"/>
              <a:gd name="connsiteY1" fmla="*/ 893389 h 1515855"/>
              <a:gd name="connsiteX2" fmla="*/ 8618847 w 9057923"/>
              <a:gd name="connsiteY2" fmla="*/ 0 h 1515855"/>
              <a:gd name="connsiteX3" fmla="*/ 8979141 w 9057923"/>
              <a:gd name="connsiteY3" fmla="*/ 485962 h 1515855"/>
              <a:gd name="connsiteX4" fmla="*/ 8144157 w 9057923"/>
              <a:gd name="connsiteY4" fmla="*/ 793775 h 1515855"/>
              <a:gd name="connsiteX5" fmla="*/ 6711622 w 9057923"/>
              <a:gd name="connsiteY5" fmla="*/ 1098883 h 1515855"/>
              <a:gd name="connsiteX6" fmla="*/ 3913530 w 9057923"/>
              <a:gd name="connsiteY6" fmla="*/ 1416155 h 1515855"/>
              <a:gd name="connsiteX7" fmla="*/ 1604771 w 9057923"/>
              <a:gd name="connsiteY7" fmla="*/ 1123279 h 1515855"/>
              <a:gd name="connsiteX8" fmla="*/ 0 w 9057923"/>
              <a:gd name="connsiteY8" fmla="*/ 322037 h 1515855"/>
              <a:gd name="connsiteX9" fmla="*/ 248605 w 9057923"/>
              <a:gd name="connsiteY9" fmla="*/ 152898 h 1515855"/>
              <a:gd name="connsiteX0" fmla="*/ 248605 w 9113848"/>
              <a:gd name="connsiteY0" fmla="*/ 124655 h 1487612"/>
              <a:gd name="connsiteX1" fmla="*/ 4140817 w 9113848"/>
              <a:gd name="connsiteY1" fmla="*/ 865146 h 1487612"/>
              <a:gd name="connsiteX2" fmla="*/ 8674773 w 9113848"/>
              <a:gd name="connsiteY2" fmla="*/ 7080 h 1487612"/>
              <a:gd name="connsiteX3" fmla="*/ 8979141 w 9113848"/>
              <a:gd name="connsiteY3" fmla="*/ 457719 h 1487612"/>
              <a:gd name="connsiteX4" fmla="*/ 8144157 w 9113848"/>
              <a:gd name="connsiteY4" fmla="*/ 765532 h 1487612"/>
              <a:gd name="connsiteX5" fmla="*/ 6711622 w 9113848"/>
              <a:gd name="connsiteY5" fmla="*/ 1070640 h 1487612"/>
              <a:gd name="connsiteX6" fmla="*/ 3913530 w 9113848"/>
              <a:gd name="connsiteY6" fmla="*/ 1387912 h 1487612"/>
              <a:gd name="connsiteX7" fmla="*/ 1604771 w 9113848"/>
              <a:gd name="connsiteY7" fmla="*/ 1095036 h 1487612"/>
              <a:gd name="connsiteX8" fmla="*/ 0 w 9113848"/>
              <a:gd name="connsiteY8" fmla="*/ 293794 h 1487612"/>
              <a:gd name="connsiteX9" fmla="*/ 248605 w 9113848"/>
              <a:gd name="connsiteY9" fmla="*/ 124655 h 1487612"/>
              <a:gd name="connsiteX0" fmla="*/ 248605 w 8984706"/>
              <a:gd name="connsiteY0" fmla="*/ 127580 h 1490537"/>
              <a:gd name="connsiteX1" fmla="*/ 4140817 w 8984706"/>
              <a:gd name="connsiteY1" fmla="*/ 868071 h 1490537"/>
              <a:gd name="connsiteX2" fmla="*/ 8545631 w 8984706"/>
              <a:gd name="connsiteY2" fmla="*/ 0 h 1490537"/>
              <a:gd name="connsiteX3" fmla="*/ 8979141 w 8984706"/>
              <a:gd name="connsiteY3" fmla="*/ 460644 h 1490537"/>
              <a:gd name="connsiteX4" fmla="*/ 8144157 w 8984706"/>
              <a:gd name="connsiteY4" fmla="*/ 768457 h 1490537"/>
              <a:gd name="connsiteX5" fmla="*/ 6711622 w 8984706"/>
              <a:gd name="connsiteY5" fmla="*/ 1073565 h 1490537"/>
              <a:gd name="connsiteX6" fmla="*/ 3913530 w 8984706"/>
              <a:gd name="connsiteY6" fmla="*/ 1390837 h 1490537"/>
              <a:gd name="connsiteX7" fmla="*/ 1604771 w 8984706"/>
              <a:gd name="connsiteY7" fmla="*/ 1097961 h 1490537"/>
              <a:gd name="connsiteX8" fmla="*/ 0 w 8984706"/>
              <a:gd name="connsiteY8" fmla="*/ 296719 h 1490537"/>
              <a:gd name="connsiteX9" fmla="*/ 248605 w 8984706"/>
              <a:gd name="connsiteY9" fmla="*/ 127580 h 1490537"/>
              <a:gd name="connsiteX0" fmla="*/ 248605 w 9006919"/>
              <a:gd name="connsiteY0" fmla="*/ 127580 h 1490537"/>
              <a:gd name="connsiteX1" fmla="*/ 4140817 w 9006919"/>
              <a:gd name="connsiteY1" fmla="*/ 868071 h 1490537"/>
              <a:gd name="connsiteX2" fmla="*/ 8545631 w 9006919"/>
              <a:gd name="connsiteY2" fmla="*/ 0 h 1490537"/>
              <a:gd name="connsiteX3" fmla="*/ 8979141 w 9006919"/>
              <a:gd name="connsiteY3" fmla="*/ 460644 h 1490537"/>
              <a:gd name="connsiteX4" fmla="*/ 8144157 w 9006919"/>
              <a:gd name="connsiteY4" fmla="*/ 768457 h 1490537"/>
              <a:gd name="connsiteX5" fmla="*/ 6711622 w 9006919"/>
              <a:gd name="connsiteY5" fmla="*/ 1073565 h 1490537"/>
              <a:gd name="connsiteX6" fmla="*/ 3913530 w 9006919"/>
              <a:gd name="connsiteY6" fmla="*/ 1390837 h 1490537"/>
              <a:gd name="connsiteX7" fmla="*/ 1604771 w 9006919"/>
              <a:gd name="connsiteY7" fmla="*/ 1097961 h 1490537"/>
              <a:gd name="connsiteX8" fmla="*/ 0 w 9006919"/>
              <a:gd name="connsiteY8" fmla="*/ 296719 h 1490537"/>
              <a:gd name="connsiteX9" fmla="*/ 248605 w 9006919"/>
              <a:gd name="connsiteY9" fmla="*/ 127580 h 1490537"/>
              <a:gd name="connsiteX0" fmla="*/ 248605 w 9006919"/>
              <a:gd name="connsiteY0" fmla="*/ 131011 h 1493968"/>
              <a:gd name="connsiteX1" fmla="*/ 4140817 w 9006919"/>
              <a:gd name="connsiteY1" fmla="*/ 871502 h 1493968"/>
              <a:gd name="connsiteX2" fmla="*/ 8545631 w 9006919"/>
              <a:gd name="connsiteY2" fmla="*/ 3431 h 1493968"/>
              <a:gd name="connsiteX3" fmla="*/ 8979141 w 9006919"/>
              <a:gd name="connsiteY3" fmla="*/ 464075 h 1493968"/>
              <a:gd name="connsiteX4" fmla="*/ 8144157 w 9006919"/>
              <a:gd name="connsiteY4" fmla="*/ 771888 h 1493968"/>
              <a:gd name="connsiteX5" fmla="*/ 6711622 w 9006919"/>
              <a:gd name="connsiteY5" fmla="*/ 1076996 h 1493968"/>
              <a:gd name="connsiteX6" fmla="*/ 3913530 w 9006919"/>
              <a:gd name="connsiteY6" fmla="*/ 1394268 h 1493968"/>
              <a:gd name="connsiteX7" fmla="*/ 1604771 w 9006919"/>
              <a:gd name="connsiteY7" fmla="*/ 1101392 h 1493968"/>
              <a:gd name="connsiteX8" fmla="*/ 0 w 9006919"/>
              <a:gd name="connsiteY8" fmla="*/ 300150 h 1493968"/>
              <a:gd name="connsiteX9" fmla="*/ 248605 w 9006919"/>
              <a:gd name="connsiteY9" fmla="*/ 131011 h 1493968"/>
              <a:gd name="connsiteX0" fmla="*/ 130949 w 8889263"/>
              <a:gd name="connsiteY0" fmla="*/ 131011 h 1493968"/>
              <a:gd name="connsiteX1" fmla="*/ 4023161 w 8889263"/>
              <a:gd name="connsiteY1" fmla="*/ 871502 h 1493968"/>
              <a:gd name="connsiteX2" fmla="*/ 8427975 w 8889263"/>
              <a:gd name="connsiteY2" fmla="*/ 3431 h 1493968"/>
              <a:gd name="connsiteX3" fmla="*/ 8861485 w 8889263"/>
              <a:gd name="connsiteY3" fmla="*/ 464075 h 1493968"/>
              <a:gd name="connsiteX4" fmla="*/ 8026501 w 8889263"/>
              <a:gd name="connsiteY4" fmla="*/ 771888 h 1493968"/>
              <a:gd name="connsiteX5" fmla="*/ 6593966 w 8889263"/>
              <a:gd name="connsiteY5" fmla="*/ 1076996 h 1493968"/>
              <a:gd name="connsiteX6" fmla="*/ 3795874 w 8889263"/>
              <a:gd name="connsiteY6" fmla="*/ 1394268 h 1493968"/>
              <a:gd name="connsiteX7" fmla="*/ 1487115 w 8889263"/>
              <a:gd name="connsiteY7" fmla="*/ 1101392 h 1493968"/>
              <a:gd name="connsiteX8" fmla="*/ 0 w 8889263"/>
              <a:gd name="connsiteY8" fmla="*/ 372324 h 1493968"/>
              <a:gd name="connsiteX9" fmla="*/ 130949 w 8889263"/>
              <a:gd name="connsiteY9" fmla="*/ 131011 h 1493968"/>
              <a:gd name="connsiteX0" fmla="*/ 227807 w 8889263"/>
              <a:gd name="connsiteY0" fmla="*/ 181042 h 1493968"/>
              <a:gd name="connsiteX1" fmla="*/ 4023161 w 8889263"/>
              <a:gd name="connsiteY1" fmla="*/ 871502 h 1493968"/>
              <a:gd name="connsiteX2" fmla="*/ 8427975 w 8889263"/>
              <a:gd name="connsiteY2" fmla="*/ 3431 h 1493968"/>
              <a:gd name="connsiteX3" fmla="*/ 8861485 w 8889263"/>
              <a:gd name="connsiteY3" fmla="*/ 464075 h 1493968"/>
              <a:gd name="connsiteX4" fmla="*/ 8026501 w 8889263"/>
              <a:gd name="connsiteY4" fmla="*/ 771888 h 1493968"/>
              <a:gd name="connsiteX5" fmla="*/ 6593966 w 8889263"/>
              <a:gd name="connsiteY5" fmla="*/ 1076996 h 1493968"/>
              <a:gd name="connsiteX6" fmla="*/ 3795874 w 8889263"/>
              <a:gd name="connsiteY6" fmla="*/ 1394268 h 1493968"/>
              <a:gd name="connsiteX7" fmla="*/ 1487115 w 8889263"/>
              <a:gd name="connsiteY7" fmla="*/ 1101392 h 1493968"/>
              <a:gd name="connsiteX8" fmla="*/ 0 w 8889263"/>
              <a:gd name="connsiteY8" fmla="*/ 372324 h 1493968"/>
              <a:gd name="connsiteX9" fmla="*/ 227807 w 8889263"/>
              <a:gd name="connsiteY9" fmla="*/ 181042 h 1493968"/>
              <a:gd name="connsiteX0" fmla="*/ 281615 w 8889263"/>
              <a:gd name="connsiteY0" fmla="*/ 221067 h 1493968"/>
              <a:gd name="connsiteX1" fmla="*/ 4023161 w 8889263"/>
              <a:gd name="connsiteY1" fmla="*/ 871502 h 1493968"/>
              <a:gd name="connsiteX2" fmla="*/ 8427975 w 8889263"/>
              <a:gd name="connsiteY2" fmla="*/ 3431 h 1493968"/>
              <a:gd name="connsiteX3" fmla="*/ 8861485 w 8889263"/>
              <a:gd name="connsiteY3" fmla="*/ 464075 h 1493968"/>
              <a:gd name="connsiteX4" fmla="*/ 8026501 w 8889263"/>
              <a:gd name="connsiteY4" fmla="*/ 771888 h 1493968"/>
              <a:gd name="connsiteX5" fmla="*/ 6593966 w 8889263"/>
              <a:gd name="connsiteY5" fmla="*/ 1076996 h 1493968"/>
              <a:gd name="connsiteX6" fmla="*/ 3795874 w 8889263"/>
              <a:gd name="connsiteY6" fmla="*/ 1394268 h 1493968"/>
              <a:gd name="connsiteX7" fmla="*/ 1487115 w 8889263"/>
              <a:gd name="connsiteY7" fmla="*/ 1101392 h 1493968"/>
              <a:gd name="connsiteX8" fmla="*/ 0 w 8889263"/>
              <a:gd name="connsiteY8" fmla="*/ 372324 h 1493968"/>
              <a:gd name="connsiteX9" fmla="*/ 281615 w 8889263"/>
              <a:gd name="connsiteY9" fmla="*/ 221067 h 149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9263" h="1493968">
                <a:moveTo>
                  <a:pt x="281615" y="221067"/>
                </a:moveTo>
                <a:cubicBezTo>
                  <a:pt x="2001960" y="770797"/>
                  <a:pt x="2639154" y="897106"/>
                  <a:pt x="4023161" y="871502"/>
                </a:cubicBezTo>
                <a:cubicBezTo>
                  <a:pt x="6049904" y="860213"/>
                  <a:pt x="7648288" y="202913"/>
                  <a:pt x="8427975" y="3431"/>
                </a:cubicBezTo>
                <a:cubicBezTo>
                  <a:pt x="8889263" y="474987"/>
                  <a:pt x="8416385" y="0"/>
                  <a:pt x="8861485" y="464075"/>
                </a:cubicBezTo>
                <a:cubicBezTo>
                  <a:pt x="8740725" y="587565"/>
                  <a:pt x="8404421" y="669735"/>
                  <a:pt x="8026501" y="771888"/>
                </a:cubicBezTo>
                <a:cubicBezTo>
                  <a:pt x="7648581" y="874041"/>
                  <a:pt x="7253174" y="980955"/>
                  <a:pt x="6593966" y="1076996"/>
                </a:cubicBezTo>
                <a:cubicBezTo>
                  <a:pt x="5897889" y="1202279"/>
                  <a:pt x="4893187" y="1493968"/>
                  <a:pt x="3795874" y="1394268"/>
                </a:cubicBezTo>
                <a:cubicBezTo>
                  <a:pt x="2931261" y="1338889"/>
                  <a:pt x="2125003" y="1268401"/>
                  <a:pt x="1487115" y="1101392"/>
                </a:cubicBezTo>
                <a:cubicBezTo>
                  <a:pt x="844140" y="928347"/>
                  <a:pt x="401829" y="664471"/>
                  <a:pt x="0" y="372324"/>
                </a:cubicBezTo>
                <a:lnTo>
                  <a:pt x="281615" y="221067"/>
                </a:lnTo>
                <a:close/>
              </a:path>
            </a:pathLst>
          </a:cu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1" name="TextBox 320"/>
          <p:cNvSpPr txBox="1"/>
          <p:nvPr/>
        </p:nvSpPr>
        <p:spPr>
          <a:xfrm>
            <a:off x="18423753" y="23637063"/>
            <a:ext cx="1324007" cy="338554"/>
          </a:xfrm>
          <a:prstGeom prst="rect">
            <a:avLst/>
          </a:prstGeom>
          <a:noFill/>
        </p:spPr>
        <p:txBody>
          <a:bodyPr wrap="square" rtlCol="0">
            <a:spAutoFit/>
          </a:bodyPr>
          <a:lstStyle/>
          <a:p>
            <a:r>
              <a:rPr lang="en-GB" sz="1600" dirty="0" smtClean="0">
                <a:solidFill>
                  <a:schemeClr val="bg1"/>
                </a:solidFill>
              </a:rPr>
              <a:t>API</a:t>
            </a:r>
            <a:endParaRPr lang="en-GB" sz="3600" dirty="0">
              <a:solidFill>
                <a:schemeClr val="bg1"/>
              </a:solidFill>
            </a:endParaRPr>
          </a:p>
        </p:txBody>
      </p:sp>
      <p:sp>
        <p:nvSpPr>
          <p:cNvPr id="327" name="TextBox 326"/>
          <p:cNvSpPr txBox="1"/>
          <p:nvPr/>
        </p:nvSpPr>
        <p:spPr>
          <a:xfrm>
            <a:off x="18013699" y="23283370"/>
            <a:ext cx="819059" cy="307777"/>
          </a:xfrm>
          <a:prstGeom prst="rect">
            <a:avLst/>
          </a:prstGeom>
          <a:noFill/>
        </p:spPr>
        <p:txBody>
          <a:bodyPr wrap="square" rtlCol="0">
            <a:spAutoFit/>
          </a:bodyPr>
          <a:lstStyle/>
          <a:p>
            <a:pPr algn="ctr"/>
            <a:r>
              <a:rPr lang="en-GB" sz="1400" dirty="0" smtClean="0">
                <a:solidFill>
                  <a:schemeClr val="bg1"/>
                </a:solidFill>
              </a:rPr>
              <a:t>custom </a:t>
            </a:r>
            <a:endParaRPr lang="en-GB" sz="1600" dirty="0" smtClean="0">
              <a:solidFill>
                <a:schemeClr val="bg1"/>
              </a:solidFill>
            </a:endParaRPr>
          </a:p>
        </p:txBody>
      </p:sp>
      <p:sp>
        <p:nvSpPr>
          <p:cNvPr id="328" name="TextBox 327"/>
          <p:cNvSpPr txBox="1"/>
          <p:nvPr/>
        </p:nvSpPr>
        <p:spPr>
          <a:xfrm rot="21351403">
            <a:off x="18639420" y="23268674"/>
            <a:ext cx="819059" cy="307777"/>
          </a:xfrm>
          <a:prstGeom prst="rect">
            <a:avLst/>
          </a:prstGeom>
          <a:noFill/>
        </p:spPr>
        <p:txBody>
          <a:bodyPr wrap="square" rtlCol="0">
            <a:spAutoFit/>
          </a:bodyPr>
          <a:lstStyle/>
          <a:p>
            <a:pPr algn="ctr"/>
            <a:r>
              <a:rPr lang="en-GB" sz="1400" dirty="0" smtClean="0">
                <a:solidFill>
                  <a:schemeClr val="bg1"/>
                </a:solidFill>
              </a:rPr>
              <a:t>tools</a:t>
            </a:r>
            <a:endParaRPr lang="en-GB" sz="1600" dirty="0" smtClean="0">
              <a:solidFill>
                <a:schemeClr val="bg1"/>
              </a:solidFill>
            </a:endParaRPr>
          </a:p>
        </p:txBody>
      </p:sp>
      <p:sp>
        <p:nvSpPr>
          <p:cNvPr id="287" name="TextBox 286"/>
          <p:cNvSpPr txBox="1"/>
          <p:nvPr/>
        </p:nvSpPr>
        <p:spPr>
          <a:xfrm rot="20978295">
            <a:off x="18794683" y="23944712"/>
            <a:ext cx="1431100" cy="307777"/>
          </a:xfrm>
          <a:prstGeom prst="rect">
            <a:avLst/>
          </a:prstGeom>
          <a:noFill/>
        </p:spPr>
        <p:txBody>
          <a:bodyPr wrap="square" rtlCol="0">
            <a:spAutoFit/>
          </a:bodyPr>
          <a:lstStyle/>
          <a:p>
            <a:r>
              <a:rPr lang="en-GB" sz="1400" dirty="0" smtClean="0">
                <a:solidFill>
                  <a:schemeClr val="bg1"/>
                </a:solidFill>
              </a:rPr>
              <a:t>communication</a:t>
            </a:r>
            <a:endParaRPr lang="en-GB" sz="2000" dirty="0">
              <a:solidFill>
                <a:schemeClr val="bg1"/>
              </a:solidFill>
            </a:endParaRPr>
          </a:p>
        </p:txBody>
      </p:sp>
      <p:sp>
        <p:nvSpPr>
          <p:cNvPr id="286" name="TextBox 285"/>
          <p:cNvSpPr txBox="1"/>
          <p:nvPr/>
        </p:nvSpPr>
        <p:spPr>
          <a:xfrm>
            <a:off x="17956960" y="24051853"/>
            <a:ext cx="1128797" cy="307777"/>
          </a:xfrm>
          <a:prstGeom prst="rect">
            <a:avLst/>
          </a:prstGeom>
          <a:noFill/>
        </p:spPr>
        <p:txBody>
          <a:bodyPr wrap="square" rtlCol="0">
            <a:spAutoFit/>
          </a:bodyPr>
          <a:lstStyle/>
          <a:p>
            <a:pPr algn="ctr"/>
            <a:r>
              <a:rPr lang="en-GB" sz="1400" dirty="0" smtClean="0">
                <a:solidFill>
                  <a:schemeClr val="bg1"/>
                </a:solidFill>
              </a:rPr>
              <a:t>finance </a:t>
            </a:r>
            <a:endParaRPr lang="en-GB" sz="1600" dirty="0" smtClean="0">
              <a:solidFill>
                <a:schemeClr val="bg1"/>
              </a:solidFill>
            </a:endParaRPr>
          </a:p>
        </p:txBody>
      </p:sp>
      <p:sp>
        <p:nvSpPr>
          <p:cNvPr id="257" name="TextBox 256"/>
          <p:cNvSpPr txBox="1"/>
          <p:nvPr/>
        </p:nvSpPr>
        <p:spPr>
          <a:xfrm>
            <a:off x="613074" y="29035150"/>
            <a:ext cx="4692310" cy="830997"/>
          </a:xfrm>
          <a:prstGeom prst="rect">
            <a:avLst/>
          </a:prstGeom>
          <a:noFill/>
        </p:spPr>
        <p:txBody>
          <a:bodyPr wrap="none" rtlCol="0">
            <a:spAutoFit/>
          </a:bodyPr>
          <a:lstStyle/>
          <a:p>
            <a:pPr algn="ctr"/>
            <a:r>
              <a:rPr lang="en-GB" sz="2400" dirty="0" smtClean="0">
                <a:solidFill>
                  <a:schemeClr val="bg1"/>
                </a:solidFill>
              </a:rPr>
              <a:t>Tom Lodge</a:t>
            </a:r>
          </a:p>
          <a:p>
            <a:pPr algn="ctr"/>
            <a:r>
              <a:rPr lang="en-GB" sz="2400" dirty="0" smtClean="0">
                <a:solidFill>
                  <a:schemeClr val="bg1"/>
                </a:solidFill>
              </a:rPr>
              <a:t>thomas.lodge@nottingham.ac.uk</a:t>
            </a:r>
            <a:endParaRPr lang="en-GB" sz="2400" dirty="0">
              <a:solidFill>
                <a:schemeClr val="bg1"/>
              </a:solidFill>
            </a:endParaRPr>
          </a:p>
        </p:txBody>
      </p:sp>
      <p:sp>
        <p:nvSpPr>
          <p:cNvPr id="215" name="TextBox 214"/>
          <p:cNvSpPr txBox="1"/>
          <p:nvPr/>
        </p:nvSpPr>
        <p:spPr>
          <a:xfrm>
            <a:off x="11046158" y="29030149"/>
            <a:ext cx="4400564" cy="830997"/>
          </a:xfrm>
          <a:prstGeom prst="rect">
            <a:avLst/>
          </a:prstGeom>
          <a:noFill/>
        </p:spPr>
        <p:txBody>
          <a:bodyPr wrap="none" rtlCol="0">
            <a:spAutoFit/>
          </a:bodyPr>
          <a:lstStyle/>
          <a:p>
            <a:pPr algn="ctr"/>
            <a:r>
              <a:rPr lang="en-GB" sz="2400" dirty="0" smtClean="0">
                <a:solidFill>
                  <a:schemeClr val="bg1"/>
                </a:solidFill>
              </a:rPr>
              <a:t>Tom </a:t>
            </a:r>
            <a:r>
              <a:rPr lang="en-GB" sz="2400" dirty="0" err="1" smtClean="0">
                <a:solidFill>
                  <a:schemeClr val="bg1"/>
                </a:solidFill>
              </a:rPr>
              <a:t>Rodden</a:t>
            </a:r>
            <a:endParaRPr lang="en-GB" sz="2400" dirty="0" smtClean="0">
              <a:solidFill>
                <a:schemeClr val="bg1"/>
              </a:solidFill>
            </a:endParaRPr>
          </a:p>
          <a:p>
            <a:pPr algn="ctr"/>
            <a:r>
              <a:rPr lang="en-GB" sz="2400" dirty="0" smtClean="0">
                <a:solidFill>
                  <a:schemeClr val="bg1"/>
                </a:solidFill>
              </a:rPr>
              <a:t>tom.rodden@nottingham.ac.uk</a:t>
            </a:r>
            <a:endParaRPr lang="en-GB" sz="2400" dirty="0">
              <a:solidFill>
                <a:schemeClr val="bg1"/>
              </a:solidFill>
            </a:endParaRPr>
          </a:p>
        </p:txBody>
      </p:sp>
      <p:sp>
        <p:nvSpPr>
          <p:cNvPr id="216" name="TextBox 215"/>
          <p:cNvSpPr txBox="1"/>
          <p:nvPr/>
        </p:nvSpPr>
        <p:spPr>
          <a:xfrm>
            <a:off x="5725642" y="29035150"/>
            <a:ext cx="4828566" cy="830997"/>
          </a:xfrm>
          <a:prstGeom prst="rect">
            <a:avLst/>
          </a:prstGeom>
          <a:noFill/>
        </p:spPr>
        <p:txBody>
          <a:bodyPr wrap="none" rtlCol="0">
            <a:spAutoFit/>
          </a:bodyPr>
          <a:lstStyle/>
          <a:p>
            <a:pPr algn="ctr"/>
            <a:r>
              <a:rPr lang="en-GB" sz="2400" dirty="0" smtClean="0">
                <a:solidFill>
                  <a:schemeClr val="bg1"/>
                </a:solidFill>
              </a:rPr>
              <a:t>Richard </a:t>
            </a:r>
            <a:r>
              <a:rPr lang="en-GB" sz="2400" dirty="0" err="1" smtClean="0">
                <a:solidFill>
                  <a:schemeClr val="bg1"/>
                </a:solidFill>
              </a:rPr>
              <a:t>Mortier</a:t>
            </a:r>
            <a:endParaRPr lang="en-GB" sz="2400" dirty="0" smtClean="0">
              <a:solidFill>
                <a:schemeClr val="bg1"/>
              </a:solidFill>
            </a:endParaRPr>
          </a:p>
          <a:p>
            <a:pPr algn="ctr"/>
            <a:r>
              <a:rPr lang="en-GB" sz="2400" dirty="0" smtClean="0">
                <a:solidFill>
                  <a:schemeClr val="bg1"/>
                </a:solidFill>
              </a:rPr>
              <a:t>richard.mortier@nottingham.ac.uk</a:t>
            </a:r>
            <a:endParaRPr lang="en-GB" sz="2400" dirty="0">
              <a:solidFill>
                <a:schemeClr val="bg1"/>
              </a:solidFill>
            </a:endParaRPr>
          </a:p>
        </p:txBody>
      </p:sp>
      <p:sp>
        <p:nvSpPr>
          <p:cNvPr id="274" name="TextBox 190"/>
          <p:cNvSpPr txBox="1">
            <a:spLocks noChangeArrowheads="1"/>
          </p:cNvSpPr>
          <p:nvPr/>
        </p:nvSpPr>
        <p:spPr bwMode="auto">
          <a:xfrm rot="21780000">
            <a:off x="19196692" y="2344266"/>
            <a:ext cx="2176454" cy="584775"/>
          </a:xfrm>
          <a:prstGeom prst="rect">
            <a:avLst/>
          </a:prstGeom>
          <a:noFill/>
          <a:ln w="9525">
            <a:noFill/>
            <a:miter lim="800000"/>
            <a:headEnd/>
            <a:tailEnd/>
          </a:ln>
        </p:spPr>
        <p:txBody>
          <a:bodyPr wrap="square">
            <a:spAutoFit/>
          </a:bodyPr>
          <a:lstStyle/>
          <a:p>
            <a:r>
              <a:rPr lang="en-GB" sz="3200" dirty="0" smtClean="0"/>
              <a:t>complex</a:t>
            </a:r>
            <a:endParaRPr lang="en-GB" sz="3200" dirty="0"/>
          </a:p>
        </p:txBody>
      </p:sp>
      <p:sp>
        <p:nvSpPr>
          <p:cNvPr id="282" name="TextBox 281"/>
          <p:cNvSpPr txBox="1"/>
          <p:nvPr/>
        </p:nvSpPr>
        <p:spPr>
          <a:xfrm>
            <a:off x="0" y="2013851"/>
            <a:ext cx="21388389" cy="923330"/>
          </a:xfrm>
          <a:prstGeom prst="rect">
            <a:avLst/>
          </a:prstGeom>
          <a:noFill/>
        </p:spPr>
        <p:txBody>
          <a:bodyPr wrap="square" rtlCol="0">
            <a:spAutoFit/>
          </a:bodyPr>
          <a:lstStyle/>
          <a:p>
            <a:pPr algn="ctr"/>
            <a:r>
              <a:rPr lang="en-GB" sz="5400" dirty="0" smtClean="0">
                <a:solidFill>
                  <a:schemeClr val="bg1"/>
                </a:solidFill>
              </a:rPr>
              <a:t>support for high-rise living</a:t>
            </a:r>
            <a:endParaRPr lang="en-GB" sz="5400" dirty="0">
              <a:solidFill>
                <a:schemeClr val="bg1"/>
              </a:solidFill>
            </a:endParaRPr>
          </a:p>
        </p:txBody>
      </p:sp>
      <p:pic>
        <p:nvPicPr>
          <p:cNvPr id="288" name="Picture 287" descr="facebook2.png"/>
          <p:cNvPicPr>
            <a:picLocks noChangeAspect="1"/>
          </p:cNvPicPr>
          <p:nvPr/>
        </p:nvPicPr>
        <p:blipFill>
          <a:blip r:embed="rId10"/>
          <a:stretch>
            <a:fillRect/>
          </a:stretch>
        </p:blipFill>
        <p:spPr>
          <a:xfrm>
            <a:off x="942143" y="22459779"/>
            <a:ext cx="1514687" cy="1514687"/>
          </a:xfrm>
          <a:prstGeom prst="rect">
            <a:avLst/>
          </a:prstGeom>
        </p:spPr>
      </p:pic>
      <p:pic>
        <p:nvPicPr>
          <p:cNvPr id="299" name="Picture 298" descr="nott1.png"/>
          <p:cNvPicPr>
            <a:picLocks noChangeAspect="1"/>
          </p:cNvPicPr>
          <p:nvPr/>
        </p:nvPicPr>
        <p:blipFill>
          <a:blip r:embed="rId11"/>
          <a:stretch>
            <a:fillRect/>
          </a:stretch>
        </p:blipFill>
        <p:spPr>
          <a:xfrm>
            <a:off x="17462946" y="28823803"/>
            <a:ext cx="3428572" cy="1434921"/>
          </a:xfrm>
          <a:prstGeom prst="rect">
            <a:avLst/>
          </a:prstGeom>
        </p:spPr>
      </p:pic>
      <p:pic>
        <p:nvPicPr>
          <p:cNvPr id="301" name="Picture 300" descr="collaborate.png"/>
          <p:cNvPicPr>
            <a:picLocks noChangeAspect="1"/>
          </p:cNvPicPr>
          <p:nvPr/>
        </p:nvPicPr>
        <p:blipFill>
          <a:blip r:embed="rId12"/>
          <a:stretch>
            <a:fillRect/>
          </a:stretch>
        </p:blipFill>
        <p:spPr>
          <a:xfrm>
            <a:off x="590927" y="14434799"/>
            <a:ext cx="784922" cy="2722838"/>
          </a:xfrm>
          <a:prstGeom prst="rect">
            <a:avLst/>
          </a:prstGeom>
        </p:spPr>
      </p:pic>
      <p:sp>
        <p:nvSpPr>
          <p:cNvPr id="79" name="Freeform 78"/>
          <p:cNvSpPr/>
          <p:nvPr/>
        </p:nvSpPr>
        <p:spPr>
          <a:xfrm rot="-120000">
            <a:off x="491476" y="16880952"/>
            <a:ext cx="2664618" cy="499434"/>
          </a:xfrm>
          <a:custGeom>
            <a:avLst/>
            <a:gdLst>
              <a:gd name="connsiteX0" fmla="*/ 0 w 1080120"/>
              <a:gd name="connsiteY0" fmla="*/ 0 h 455916"/>
              <a:gd name="connsiteX1" fmla="*/ 1080120 w 1080120"/>
              <a:gd name="connsiteY1" fmla="*/ 0 h 455916"/>
              <a:gd name="connsiteX2" fmla="*/ 1080120 w 1080120"/>
              <a:gd name="connsiteY2" fmla="*/ 455916 h 455916"/>
              <a:gd name="connsiteX3" fmla="*/ 0 w 1080120"/>
              <a:gd name="connsiteY3" fmla="*/ 455916 h 455916"/>
              <a:gd name="connsiteX4" fmla="*/ 0 w 1080120"/>
              <a:gd name="connsiteY4" fmla="*/ 0 h 455916"/>
              <a:gd name="connsiteX0" fmla="*/ 0 w 1086248"/>
              <a:gd name="connsiteY0" fmla="*/ 123612 h 455916"/>
              <a:gd name="connsiteX1" fmla="*/ 1086248 w 1086248"/>
              <a:gd name="connsiteY1" fmla="*/ 0 h 455916"/>
              <a:gd name="connsiteX2" fmla="*/ 1086248 w 1086248"/>
              <a:gd name="connsiteY2" fmla="*/ 455916 h 455916"/>
              <a:gd name="connsiteX3" fmla="*/ 6128 w 1086248"/>
              <a:gd name="connsiteY3" fmla="*/ 455916 h 455916"/>
              <a:gd name="connsiteX4" fmla="*/ 0 w 1086248"/>
              <a:gd name="connsiteY4" fmla="*/ 123612 h 455916"/>
              <a:gd name="connsiteX0" fmla="*/ 0 w 1101535"/>
              <a:gd name="connsiteY0" fmla="*/ 43321 h 375625"/>
              <a:gd name="connsiteX1" fmla="*/ 1101535 w 1101535"/>
              <a:gd name="connsiteY1" fmla="*/ 0 h 375625"/>
              <a:gd name="connsiteX2" fmla="*/ 1086248 w 1101535"/>
              <a:gd name="connsiteY2" fmla="*/ 375625 h 375625"/>
              <a:gd name="connsiteX3" fmla="*/ 6128 w 1101535"/>
              <a:gd name="connsiteY3" fmla="*/ 375625 h 375625"/>
              <a:gd name="connsiteX4" fmla="*/ 0 w 1101535"/>
              <a:gd name="connsiteY4" fmla="*/ 43321 h 375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535" h="375625">
                <a:moveTo>
                  <a:pt x="0" y="43321"/>
                </a:moveTo>
                <a:lnTo>
                  <a:pt x="1101535" y="0"/>
                </a:lnTo>
                <a:lnTo>
                  <a:pt x="1086248" y="375625"/>
                </a:lnTo>
                <a:lnTo>
                  <a:pt x="6128" y="375625"/>
                </a:lnTo>
                <a:lnTo>
                  <a:pt x="0" y="43321"/>
                </a:lnTo>
                <a:close/>
              </a:path>
            </a:pathLst>
          </a:cu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0" name="TextBox 209"/>
          <p:cNvSpPr txBox="1">
            <a:spLocks noChangeArrowheads="1"/>
          </p:cNvSpPr>
          <p:nvPr/>
        </p:nvSpPr>
        <p:spPr bwMode="auto">
          <a:xfrm rot="21431397">
            <a:off x="551605" y="16819470"/>
            <a:ext cx="2507418" cy="584775"/>
          </a:xfrm>
          <a:prstGeom prst="rect">
            <a:avLst/>
          </a:prstGeom>
          <a:noFill/>
          <a:ln w="9525">
            <a:noFill/>
            <a:miter lim="800000"/>
            <a:headEnd/>
            <a:tailEnd/>
          </a:ln>
        </p:spPr>
        <p:txBody>
          <a:bodyPr wrap="none">
            <a:spAutoFit/>
          </a:bodyPr>
          <a:lstStyle/>
          <a:p>
            <a:r>
              <a:rPr lang="en-GB" sz="3200" dirty="0" smtClean="0">
                <a:solidFill>
                  <a:schemeClr val="bg1"/>
                </a:solidFill>
              </a:rPr>
              <a:t>collaboration</a:t>
            </a:r>
            <a:endParaRPr lang="en-GB" dirty="0">
              <a:solidFill>
                <a:schemeClr val="bg1"/>
              </a:solidFill>
            </a:endParaRPr>
          </a:p>
        </p:txBody>
      </p:sp>
      <p:pic>
        <p:nvPicPr>
          <p:cNvPr id="304" name="Picture 303" descr="resident.png"/>
          <p:cNvPicPr>
            <a:picLocks noChangeAspect="1"/>
          </p:cNvPicPr>
          <p:nvPr/>
        </p:nvPicPr>
        <p:blipFill>
          <a:blip r:embed="rId13"/>
          <a:stretch>
            <a:fillRect/>
          </a:stretch>
        </p:blipFill>
        <p:spPr>
          <a:xfrm>
            <a:off x="10566916" y="25410603"/>
            <a:ext cx="1198984" cy="2215072"/>
          </a:xfrm>
          <a:prstGeom prst="rect">
            <a:avLst/>
          </a:prstGeom>
        </p:spPr>
      </p:pic>
      <p:pic>
        <p:nvPicPr>
          <p:cNvPr id="305" name="Picture 304" descr="communicate.png"/>
          <p:cNvPicPr>
            <a:picLocks noChangeAspect="1"/>
          </p:cNvPicPr>
          <p:nvPr/>
        </p:nvPicPr>
        <p:blipFill>
          <a:blip r:embed="rId14"/>
          <a:stretch>
            <a:fillRect/>
          </a:stretch>
        </p:blipFill>
        <p:spPr>
          <a:xfrm>
            <a:off x="1031948" y="17833723"/>
            <a:ext cx="3906874" cy="2745011"/>
          </a:xfrm>
          <a:prstGeom prst="rect">
            <a:avLst/>
          </a:prstGeom>
        </p:spPr>
      </p:pic>
      <p:sp>
        <p:nvSpPr>
          <p:cNvPr id="72" name="Freeform 71"/>
          <p:cNvSpPr/>
          <p:nvPr/>
        </p:nvSpPr>
        <p:spPr>
          <a:xfrm rot="-60000">
            <a:off x="582991" y="20152292"/>
            <a:ext cx="2921929" cy="463984"/>
          </a:xfrm>
          <a:custGeom>
            <a:avLst/>
            <a:gdLst>
              <a:gd name="connsiteX0" fmla="*/ 0 w 1080120"/>
              <a:gd name="connsiteY0" fmla="*/ 0 h 455916"/>
              <a:gd name="connsiteX1" fmla="*/ 1080120 w 1080120"/>
              <a:gd name="connsiteY1" fmla="*/ 0 h 455916"/>
              <a:gd name="connsiteX2" fmla="*/ 1080120 w 1080120"/>
              <a:gd name="connsiteY2" fmla="*/ 455916 h 455916"/>
              <a:gd name="connsiteX3" fmla="*/ 0 w 1080120"/>
              <a:gd name="connsiteY3" fmla="*/ 455916 h 455916"/>
              <a:gd name="connsiteX4" fmla="*/ 0 w 1080120"/>
              <a:gd name="connsiteY4" fmla="*/ 0 h 455916"/>
              <a:gd name="connsiteX0" fmla="*/ 0 w 1086248"/>
              <a:gd name="connsiteY0" fmla="*/ 123612 h 455916"/>
              <a:gd name="connsiteX1" fmla="*/ 1086248 w 1086248"/>
              <a:gd name="connsiteY1" fmla="*/ 0 h 455916"/>
              <a:gd name="connsiteX2" fmla="*/ 1086248 w 1086248"/>
              <a:gd name="connsiteY2" fmla="*/ 455916 h 455916"/>
              <a:gd name="connsiteX3" fmla="*/ 6128 w 1086248"/>
              <a:gd name="connsiteY3" fmla="*/ 455916 h 455916"/>
              <a:gd name="connsiteX4" fmla="*/ 0 w 1086248"/>
              <a:gd name="connsiteY4" fmla="*/ 123612 h 455916"/>
              <a:gd name="connsiteX0" fmla="*/ 0 w 1101535"/>
              <a:gd name="connsiteY0" fmla="*/ 43321 h 375625"/>
              <a:gd name="connsiteX1" fmla="*/ 1101535 w 1101535"/>
              <a:gd name="connsiteY1" fmla="*/ 0 h 375625"/>
              <a:gd name="connsiteX2" fmla="*/ 1086248 w 1101535"/>
              <a:gd name="connsiteY2" fmla="*/ 375625 h 375625"/>
              <a:gd name="connsiteX3" fmla="*/ 6128 w 1101535"/>
              <a:gd name="connsiteY3" fmla="*/ 375625 h 375625"/>
              <a:gd name="connsiteX4" fmla="*/ 0 w 1101535"/>
              <a:gd name="connsiteY4" fmla="*/ 43321 h 375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535" h="375625">
                <a:moveTo>
                  <a:pt x="0" y="43321"/>
                </a:moveTo>
                <a:lnTo>
                  <a:pt x="1101535" y="0"/>
                </a:lnTo>
                <a:lnTo>
                  <a:pt x="1086248" y="375625"/>
                </a:lnTo>
                <a:lnTo>
                  <a:pt x="6128" y="375625"/>
                </a:lnTo>
                <a:lnTo>
                  <a:pt x="0" y="43321"/>
                </a:lnTo>
                <a:close/>
              </a:path>
            </a:pathLst>
          </a:cu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4" name="TextBox 73"/>
          <p:cNvSpPr txBox="1"/>
          <p:nvPr/>
        </p:nvSpPr>
        <p:spPr>
          <a:xfrm rot="-60000">
            <a:off x="574411" y="20074277"/>
            <a:ext cx="2940228" cy="584775"/>
          </a:xfrm>
          <a:prstGeom prst="rect">
            <a:avLst/>
          </a:prstGeom>
          <a:noFill/>
        </p:spPr>
        <p:txBody>
          <a:bodyPr wrap="none" rtlCol="0">
            <a:spAutoFit/>
          </a:bodyPr>
          <a:lstStyle/>
          <a:p>
            <a:r>
              <a:rPr lang="en-GB" sz="3200" dirty="0" smtClean="0">
                <a:solidFill>
                  <a:schemeClr val="bg1"/>
                </a:solidFill>
              </a:rPr>
              <a:t>communication</a:t>
            </a:r>
            <a:endParaRPr lang="en-GB" sz="3200" dirty="0">
              <a:solidFill>
                <a:schemeClr val="bg1"/>
              </a:solidFill>
            </a:endParaRPr>
          </a:p>
        </p:txBody>
      </p:sp>
      <p:pic>
        <p:nvPicPr>
          <p:cNvPr id="309" name="Picture 308" descr="phpbb3.png"/>
          <p:cNvPicPr>
            <a:picLocks noChangeAspect="1"/>
          </p:cNvPicPr>
          <p:nvPr/>
        </p:nvPicPr>
        <p:blipFill>
          <a:blip r:embed="rId15"/>
          <a:stretch>
            <a:fillRect/>
          </a:stretch>
        </p:blipFill>
        <p:spPr>
          <a:xfrm>
            <a:off x="3337994" y="23737410"/>
            <a:ext cx="2603175" cy="1282540"/>
          </a:xfrm>
          <a:prstGeom prst="rect">
            <a:avLst/>
          </a:prstGeom>
        </p:spPr>
      </p:pic>
      <p:pic>
        <p:nvPicPr>
          <p:cNvPr id="312" name="Picture 311" descr="yahoo group.jpg"/>
          <p:cNvPicPr>
            <a:picLocks noChangeAspect="1"/>
          </p:cNvPicPr>
          <p:nvPr/>
        </p:nvPicPr>
        <p:blipFill>
          <a:blip r:embed="rId16"/>
          <a:stretch>
            <a:fillRect/>
          </a:stretch>
        </p:blipFill>
        <p:spPr>
          <a:xfrm>
            <a:off x="2631881" y="22524617"/>
            <a:ext cx="3133618" cy="1099335"/>
          </a:xfrm>
          <a:prstGeom prst="rect">
            <a:avLst/>
          </a:prstGeom>
        </p:spPr>
      </p:pic>
      <p:pic>
        <p:nvPicPr>
          <p:cNvPr id="314" name="Picture 313" descr="sustainability3.png"/>
          <p:cNvPicPr>
            <a:picLocks noChangeAspect="1"/>
          </p:cNvPicPr>
          <p:nvPr/>
        </p:nvPicPr>
        <p:blipFill>
          <a:blip r:embed="rId17"/>
          <a:stretch>
            <a:fillRect/>
          </a:stretch>
        </p:blipFill>
        <p:spPr>
          <a:xfrm rot="-60000">
            <a:off x="12583917" y="18651387"/>
            <a:ext cx="2232895" cy="2026548"/>
          </a:xfrm>
          <a:prstGeom prst="rect">
            <a:avLst/>
          </a:prstGeom>
        </p:spPr>
      </p:pic>
      <p:sp>
        <p:nvSpPr>
          <p:cNvPr id="185" name="Freeform 184"/>
          <p:cNvSpPr/>
          <p:nvPr/>
        </p:nvSpPr>
        <p:spPr>
          <a:xfrm rot="21394759">
            <a:off x="14732330" y="18437655"/>
            <a:ext cx="1748312" cy="2239345"/>
          </a:xfrm>
          <a:custGeom>
            <a:avLst/>
            <a:gdLst>
              <a:gd name="connsiteX0" fmla="*/ 0 w 1548868"/>
              <a:gd name="connsiteY0" fmla="*/ 0 h 2360155"/>
              <a:gd name="connsiteX1" fmla="*/ 1548868 w 1548868"/>
              <a:gd name="connsiteY1" fmla="*/ 0 h 2360155"/>
              <a:gd name="connsiteX2" fmla="*/ 1548868 w 1548868"/>
              <a:gd name="connsiteY2" fmla="*/ 2360155 h 2360155"/>
              <a:gd name="connsiteX3" fmla="*/ 0 w 1548868"/>
              <a:gd name="connsiteY3" fmla="*/ 2360155 h 2360155"/>
              <a:gd name="connsiteX4" fmla="*/ 0 w 1548868"/>
              <a:gd name="connsiteY4" fmla="*/ 0 h 2360155"/>
              <a:gd name="connsiteX0" fmla="*/ 2794 w 1551662"/>
              <a:gd name="connsiteY0" fmla="*/ 0 h 2360155"/>
              <a:gd name="connsiteX1" fmla="*/ 1551662 w 1551662"/>
              <a:gd name="connsiteY1" fmla="*/ 0 h 2360155"/>
              <a:gd name="connsiteX2" fmla="*/ 1551662 w 1551662"/>
              <a:gd name="connsiteY2" fmla="*/ 2360155 h 2360155"/>
              <a:gd name="connsiteX3" fmla="*/ 0 w 1551662"/>
              <a:gd name="connsiteY3" fmla="*/ 2322702 h 2360155"/>
              <a:gd name="connsiteX4" fmla="*/ 2794 w 1551662"/>
              <a:gd name="connsiteY4" fmla="*/ 0 h 2360155"/>
              <a:gd name="connsiteX0" fmla="*/ 2794 w 1589618"/>
              <a:gd name="connsiteY0" fmla="*/ 0 h 2363476"/>
              <a:gd name="connsiteX1" fmla="*/ 1551662 w 1589618"/>
              <a:gd name="connsiteY1" fmla="*/ 0 h 2363476"/>
              <a:gd name="connsiteX2" fmla="*/ 1589618 w 1589618"/>
              <a:gd name="connsiteY2" fmla="*/ 2363476 h 2363476"/>
              <a:gd name="connsiteX3" fmla="*/ 0 w 1589618"/>
              <a:gd name="connsiteY3" fmla="*/ 2322702 h 2363476"/>
              <a:gd name="connsiteX4" fmla="*/ 2794 w 1589618"/>
              <a:gd name="connsiteY4" fmla="*/ 0 h 2363476"/>
              <a:gd name="connsiteX0" fmla="*/ 9445 w 1596269"/>
              <a:gd name="connsiteY0" fmla="*/ 0 h 2363476"/>
              <a:gd name="connsiteX1" fmla="*/ 1558313 w 1596269"/>
              <a:gd name="connsiteY1" fmla="*/ 0 h 2363476"/>
              <a:gd name="connsiteX2" fmla="*/ 1596269 w 1596269"/>
              <a:gd name="connsiteY2" fmla="*/ 2363476 h 2363476"/>
              <a:gd name="connsiteX3" fmla="*/ 0 w 1596269"/>
              <a:gd name="connsiteY3" fmla="*/ 2240054 h 2363476"/>
              <a:gd name="connsiteX4" fmla="*/ 9445 w 1596269"/>
              <a:gd name="connsiteY4" fmla="*/ 0 h 2363476"/>
              <a:gd name="connsiteX0" fmla="*/ 9445 w 1592130"/>
              <a:gd name="connsiteY0" fmla="*/ 0 h 2303927"/>
              <a:gd name="connsiteX1" fmla="*/ 1558313 w 1592130"/>
              <a:gd name="connsiteY1" fmla="*/ 0 h 2303927"/>
              <a:gd name="connsiteX2" fmla="*/ 1592130 w 1592130"/>
              <a:gd name="connsiteY2" fmla="*/ 2303927 h 2303927"/>
              <a:gd name="connsiteX3" fmla="*/ 0 w 1592130"/>
              <a:gd name="connsiteY3" fmla="*/ 2240054 h 2303927"/>
              <a:gd name="connsiteX4" fmla="*/ 9445 w 1592130"/>
              <a:gd name="connsiteY4" fmla="*/ 0 h 2303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130" h="2303927">
                <a:moveTo>
                  <a:pt x="9445" y="0"/>
                </a:moveTo>
                <a:lnTo>
                  <a:pt x="1558313" y="0"/>
                </a:lnTo>
                <a:lnTo>
                  <a:pt x="1592130" y="2303927"/>
                </a:lnTo>
                <a:lnTo>
                  <a:pt x="0" y="2240054"/>
                </a:lnTo>
                <a:cubicBezTo>
                  <a:pt x="931" y="1465820"/>
                  <a:pt x="8514" y="774234"/>
                  <a:pt x="9445" y="0"/>
                </a:cubicBezTo>
                <a:close/>
              </a:path>
            </a:pathLst>
          </a:cu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4" name="TextBox 183"/>
          <p:cNvSpPr txBox="1"/>
          <p:nvPr/>
        </p:nvSpPr>
        <p:spPr>
          <a:xfrm rot="21343769">
            <a:off x="14892296" y="18523973"/>
            <a:ext cx="1571872" cy="2062103"/>
          </a:xfrm>
          <a:prstGeom prst="rect">
            <a:avLst/>
          </a:prstGeom>
          <a:noFill/>
        </p:spPr>
        <p:txBody>
          <a:bodyPr wrap="square" rtlCol="0">
            <a:spAutoFit/>
          </a:bodyPr>
          <a:lstStyle/>
          <a:p>
            <a:r>
              <a:rPr lang="en-GB" sz="1600" dirty="0" smtClean="0"/>
              <a:t>Residents and companies often manage or </a:t>
            </a:r>
            <a:r>
              <a:rPr lang="en-GB" sz="1600" i="1" dirty="0" smtClean="0"/>
              <a:t>own</a:t>
            </a:r>
            <a:r>
              <a:rPr lang="en-GB" sz="1600" dirty="0" smtClean="0"/>
              <a:t> supporting systems.  This is rarely sustainable.</a:t>
            </a:r>
            <a:endParaRPr lang="en-GB" sz="1600" dirty="0"/>
          </a:p>
        </p:txBody>
      </p:sp>
      <p:sp>
        <p:nvSpPr>
          <p:cNvPr id="96" name="Freeform 95"/>
          <p:cNvSpPr/>
          <p:nvPr/>
        </p:nvSpPr>
        <p:spPr>
          <a:xfrm rot="-60000">
            <a:off x="12491144" y="20368181"/>
            <a:ext cx="1408558" cy="330349"/>
          </a:xfrm>
          <a:custGeom>
            <a:avLst/>
            <a:gdLst>
              <a:gd name="connsiteX0" fmla="*/ 0 w 1080120"/>
              <a:gd name="connsiteY0" fmla="*/ 0 h 455916"/>
              <a:gd name="connsiteX1" fmla="*/ 1080120 w 1080120"/>
              <a:gd name="connsiteY1" fmla="*/ 0 h 455916"/>
              <a:gd name="connsiteX2" fmla="*/ 1080120 w 1080120"/>
              <a:gd name="connsiteY2" fmla="*/ 455916 h 455916"/>
              <a:gd name="connsiteX3" fmla="*/ 0 w 1080120"/>
              <a:gd name="connsiteY3" fmla="*/ 455916 h 455916"/>
              <a:gd name="connsiteX4" fmla="*/ 0 w 1080120"/>
              <a:gd name="connsiteY4" fmla="*/ 0 h 455916"/>
              <a:gd name="connsiteX0" fmla="*/ 0 w 1086248"/>
              <a:gd name="connsiteY0" fmla="*/ 123612 h 455916"/>
              <a:gd name="connsiteX1" fmla="*/ 1086248 w 1086248"/>
              <a:gd name="connsiteY1" fmla="*/ 0 h 455916"/>
              <a:gd name="connsiteX2" fmla="*/ 1086248 w 1086248"/>
              <a:gd name="connsiteY2" fmla="*/ 455916 h 455916"/>
              <a:gd name="connsiteX3" fmla="*/ 6128 w 1086248"/>
              <a:gd name="connsiteY3" fmla="*/ 455916 h 455916"/>
              <a:gd name="connsiteX4" fmla="*/ 0 w 1086248"/>
              <a:gd name="connsiteY4" fmla="*/ 123612 h 455916"/>
              <a:gd name="connsiteX0" fmla="*/ 0 w 1101535"/>
              <a:gd name="connsiteY0" fmla="*/ 43321 h 375625"/>
              <a:gd name="connsiteX1" fmla="*/ 1101535 w 1101535"/>
              <a:gd name="connsiteY1" fmla="*/ 0 h 375625"/>
              <a:gd name="connsiteX2" fmla="*/ 1086248 w 1101535"/>
              <a:gd name="connsiteY2" fmla="*/ 375625 h 375625"/>
              <a:gd name="connsiteX3" fmla="*/ 6128 w 1101535"/>
              <a:gd name="connsiteY3" fmla="*/ 375625 h 375625"/>
              <a:gd name="connsiteX4" fmla="*/ 0 w 1101535"/>
              <a:gd name="connsiteY4" fmla="*/ 43321 h 375625"/>
              <a:gd name="connsiteX0" fmla="*/ 0 w 1086248"/>
              <a:gd name="connsiteY0" fmla="*/ 33717 h 366021"/>
              <a:gd name="connsiteX1" fmla="*/ 1065130 w 1086248"/>
              <a:gd name="connsiteY1" fmla="*/ 0 h 366021"/>
              <a:gd name="connsiteX2" fmla="*/ 1086248 w 1086248"/>
              <a:gd name="connsiteY2" fmla="*/ 366021 h 366021"/>
              <a:gd name="connsiteX3" fmla="*/ 6128 w 1086248"/>
              <a:gd name="connsiteY3" fmla="*/ 366021 h 366021"/>
              <a:gd name="connsiteX4" fmla="*/ 0 w 1086248"/>
              <a:gd name="connsiteY4" fmla="*/ 33717 h 36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248" h="366021">
                <a:moveTo>
                  <a:pt x="0" y="33717"/>
                </a:moveTo>
                <a:lnTo>
                  <a:pt x="1065130" y="0"/>
                </a:lnTo>
                <a:lnTo>
                  <a:pt x="1086248" y="366021"/>
                </a:lnTo>
                <a:lnTo>
                  <a:pt x="6128" y="366021"/>
                </a:lnTo>
                <a:lnTo>
                  <a:pt x="0" y="33717"/>
                </a:lnTo>
                <a:close/>
              </a:path>
            </a:pathLst>
          </a:cu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7" name="TextBox 193"/>
          <p:cNvSpPr txBox="1">
            <a:spLocks noChangeArrowheads="1"/>
          </p:cNvSpPr>
          <p:nvPr/>
        </p:nvSpPr>
        <p:spPr bwMode="auto">
          <a:xfrm rot="21540000">
            <a:off x="12460801" y="20344833"/>
            <a:ext cx="1507345" cy="369332"/>
          </a:xfrm>
          <a:custGeom>
            <a:avLst/>
            <a:gdLst>
              <a:gd name="connsiteX0" fmla="*/ 0 w 1514318"/>
              <a:gd name="connsiteY0" fmla="*/ 0 h 369332"/>
              <a:gd name="connsiteX1" fmla="*/ 1514318 w 1514318"/>
              <a:gd name="connsiteY1" fmla="*/ 0 h 369332"/>
              <a:gd name="connsiteX2" fmla="*/ 1514318 w 1514318"/>
              <a:gd name="connsiteY2" fmla="*/ 369332 h 369332"/>
              <a:gd name="connsiteX3" fmla="*/ 0 w 1514318"/>
              <a:gd name="connsiteY3" fmla="*/ 369332 h 369332"/>
              <a:gd name="connsiteX4" fmla="*/ 0 w 1514318"/>
              <a:gd name="connsiteY4" fmla="*/ 0 h 369332"/>
              <a:gd name="connsiteX0" fmla="*/ 0 w 1520763"/>
              <a:gd name="connsiteY0" fmla="*/ 0 h 369332"/>
              <a:gd name="connsiteX1" fmla="*/ 1520763 w 1520763"/>
              <a:gd name="connsiteY1" fmla="*/ 112 h 369332"/>
              <a:gd name="connsiteX2" fmla="*/ 1514318 w 1520763"/>
              <a:gd name="connsiteY2" fmla="*/ 369332 h 369332"/>
              <a:gd name="connsiteX3" fmla="*/ 0 w 1520763"/>
              <a:gd name="connsiteY3" fmla="*/ 369332 h 369332"/>
              <a:gd name="connsiteX4" fmla="*/ 0 w 1520763"/>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63" h="369332">
                <a:moveTo>
                  <a:pt x="0" y="0"/>
                </a:moveTo>
                <a:lnTo>
                  <a:pt x="1520763" y="112"/>
                </a:lnTo>
                <a:lnTo>
                  <a:pt x="1514318" y="369332"/>
                </a:lnTo>
                <a:lnTo>
                  <a:pt x="0" y="369332"/>
                </a:lnTo>
                <a:lnTo>
                  <a:pt x="0" y="0"/>
                </a:lnTo>
                <a:close/>
              </a:path>
            </a:pathLst>
          </a:custGeom>
          <a:noFill/>
          <a:ln w="9525">
            <a:noFill/>
            <a:miter lim="800000"/>
            <a:headEnd/>
            <a:tailEnd/>
          </a:ln>
        </p:spPr>
        <p:txBody>
          <a:bodyPr wrap="square">
            <a:spAutoFit/>
          </a:bodyPr>
          <a:lstStyle/>
          <a:p>
            <a:r>
              <a:rPr lang="en-GB" dirty="0" smtClean="0">
                <a:solidFill>
                  <a:schemeClr val="bg1"/>
                </a:solidFill>
              </a:rPr>
              <a:t>sustainability</a:t>
            </a:r>
            <a:endParaRPr lang="en-GB" dirty="0">
              <a:solidFill>
                <a:schemeClr val="bg1"/>
              </a:solidFill>
            </a:endParaRPr>
          </a:p>
        </p:txBody>
      </p:sp>
      <p:sp>
        <p:nvSpPr>
          <p:cNvPr id="230" name="TextBox 33"/>
          <p:cNvSpPr txBox="1">
            <a:spLocks noChangeArrowheads="1"/>
          </p:cNvSpPr>
          <p:nvPr/>
        </p:nvSpPr>
        <p:spPr bwMode="auto">
          <a:xfrm rot="-60000">
            <a:off x="3003758" y="7153316"/>
            <a:ext cx="1629511" cy="646331"/>
          </a:xfrm>
          <a:prstGeom prst="rect">
            <a:avLst/>
          </a:prstGeom>
          <a:noFill/>
          <a:ln w="9525">
            <a:noFill/>
            <a:miter lim="800000"/>
            <a:headEnd/>
            <a:tailEnd/>
          </a:ln>
        </p:spPr>
        <p:txBody>
          <a:bodyPr wrap="square">
            <a:spAutoFit/>
          </a:bodyPr>
          <a:lstStyle/>
          <a:p>
            <a:r>
              <a:rPr lang="en-GB" sz="1200" dirty="0" smtClean="0"/>
              <a:t>* Create Streets (2013), Policy Exchange p. 33</a:t>
            </a:r>
            <a:endParaRPr lang="en-GB" sz="1200" dirty="0"/>
          </a:p>
        </p:txBody>
      </p:sp>
      <p:sp>
        <p:nvSpPr>
          <p:cNvPr id="231" name="TextBox 230"/>
          <p:cNvSpPr txBox="1"/>
          <p:nvPr/>
        </p:nvSpPr>
        <p:spPr>
          <a:xfrm rot="21300000">
            <a:off x="6812324" y="11518856"/>
            <a:ext cx="2895793" cy="276999"/>
          </a:xfrm>
          <a:prstGeom prst="rect">
            <a:avLst/>
          </a:prstGeom>
          <a:noFill/>
        </p:spPr>
        <p:txBody>
          <a:bodyPr wrap="none" rtlCol="0">
            <a:spAutoFit/>
          </a:bodyPr>
          <a:lstStyle/>
          <a:p>
            <a:r>
              <a:rPr lang="en-GB" sz="1200" b="1" dirty="0" smtClean="0"/>
              <a:t>*</a:t>
            </a:r>
            <a:r>
              <a:rPr lang="en-GB" sz="1200" dirty="0" smtClean="0"/>
              <a:t>CBRE UK Residential </a:t>
            </a:r>
            <a:r>
              <a:rPr lang="en-GB" sz="1200" dirty="0" err="1" smtClean="0"/>
              <a:t>ViewPoint</a:t>
            </a:r>
            <a:r>
              <a:rPr lang="en-GB" sz="1200" dirty="0" smtClean="0"/>
              <a:t> 2012</a:t>
            </a:r>
            <a:endParaRPr lang="en-GB"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3749</TotalTime>
  <Words>732</Words>
  <Application>Microsoft Office PowerPoint</Application>
  <PresentationFormat>Custom</PresentationFormat>
  <Paragraphs>121</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Slide 1</vt:lpstr>
    </vt:vector>
  </TitlesOfParts>
  <Company>University of Nottingham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txl</cp:lastModifiedBy>
  <cp:revision>382</cp:revision>
  <dcterms:created xsi:type="dcterms:W3CDTF">2009-09-09T11:33:32Z</dcterms:created>
  <dcterms:modified xsi:type="dcterms:W3CDTF">2016-02-13T14:05:15Z</dcterms:modified>
</cp:coreProperties>
</file>